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AD7D4-08F5-46BB-B5E9-8871ECE73340}" v="48" dt="2024-02-21T16:09:28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" userId="43bafa575976ea18" providerId="LiveId" clId="{ACFAD7D4-08F5-46BB-B5E9-8871ECE73340}"/>
    <pc:docChg chg="undo custSel addSld modSld">
      <pc:chgData name="Nicole S" userId="43bafa575976ea18" providerId="LiveId" clId="{ACFAD7D4-08F5-46BB-B5E9-8871ECE73340}" dt="2024-02-21T16:09:31.287" v="225" actId="1076"/>
      <pc:docMkLst>
        <pc:docMk/>
      </pc:docMkLst>
      <pc:sldChg chg="addSp delSp modSp mod">
        <pc:chgData name="Nicole S" userId="43bafa575976ea18" providerId="LiveId" clId="{ACFAD7D4-08F5-46BB-B5E9-8871ECE73340}" dt="2024-02-21T16:07:51.311" v="208" actId="208"/>
        <pc:sldMkLst>
          <pc:docMk/>
          <pc:sldMk cId="950094787" sldId="256"/>
        </pc:sldMkLst>
        <pc:spChg chg="mod">
          <ac:chgData name="Nicole S" userId="43bafa575976ea18" providerId="LiveId" clId="{ACFAD7D4-08F5-46BB-B5E9-8871ECE73340}" dt="2024-02-21T16:02:43.650" v="168" actId="14100"/>
          <ac:spMkLst>
            <pc:docMk/>
            <pc:sldMk cId="950094787" sldId="256"/>
            <ac:spMk id="3" creationId="{6ECDD0BC-157E-E5EE-089B-1BFB449818A0}"/>
          </ac:spMkLst>
        </pc:spChg>
        <pc:spChg chg="add mod">
          <ac:chgData name="Nicole S" userId="43bafa575976ea18" providerId="LiveId" clId="{ACFAD7D4-08F5-46BB-B5E9-8871ECE73340}" dt="2024-02-21T16:07:51.311" v="208" actId="208"/>
          <ac:spMkLst>
            <pc:docMk/>
            <pc:sldMk cId="950094787" sldId="256"/>
            <ac:spMk id="7" creationId="{34BCD23D-6E21-23C6-E70D-7A88C74BDA0D}"/>
          </ac:spMkLst>
        </pc:spChg>
        <pc:grpChg chg="add mod">
          <ac:chgData name="Nicole S" userId="43bafa575976ea18" providerId="LiveId" clId="{ACFAD7D4-08F5-46BB-B5E9-8871ECE73340}" dt="2024-02-21T16:07:47.645" v="207" actId="1076"/>
          <ac:grpSpMkLst>
            <pc:docMk/>
            <pc:sldMk cId="950094787" sldId="256"/>
            <ac:grpSpMk id="8" creationId="{9AC8125A-8ED0-E1B4-6062-15C02A7C4B01}"/>
          </ac:grpSpMkLst>
        </pc:grpChg>
        <pc:picChg chg="mod">
          <ac:chgData name="Nicole S" userId="43bafa575976ea18" providerId="LiveId" clId="{ACFAD7D4-08F5-46BB-B5E9-8871ECE73340}" dt="2024-02-21T16:03:21.244" v="173" actId="14100"/>
          <ac:picMkLst>
            <pc:docMk/>
            <pc:sldMk cId="950094787" sldId="256"/>
            <ac:picMk id="4" creationId="{9EFE9661-997D-3F86-765F-9A3450C9094D}"/>
          </ac:picMkLst>
        </pc:picChg>
        <pc:picChg chg="add mod ord modCrop">
          <ac:chgData name="Nicole S" userId="43bafa575976ea18" providerId="LiveId" clId="{ACFAD7D4-08F5-46BB-B5E9-8871ECE73340}" dt="2024-02-21T16:07:51.311" v="208" actId="208"/>
          <ac:picMkLst>
            <pc:docMk/>
            <pc:sldMk cId="950094787" sldId="256"/>
            <ac:picMk id="6" creationId="{6F34F48A-E18C-C863-1D3B-A965C9E5C335}"/>
          </ac:picMkLst>
        </pc:picChg>
        <pc:picChg chg="add del mod">
          <ac:chgData name="Nicole S" userId="43bafa575976ea18" providerId="LiveId" clId="{ACFAD7D4-08F5-46BB-B5E9-8871ECE73340}" dt="2024-02-21T16:06:21.436" v="203" actId="21"/>
          <ac:picMkLst>
            <pc:docMk/>
            <pc:sldMk cId="950094787" sldId="256"/>
            <ac:picMk id="1026" creationId="{AED08C15-6A9D-E69B-B5DC-1166A7212A24}"/>
          </ac:picMkLst>
        </pc:picChg>
      </pc:sldChg>
      <pc:sldChg chg="modSp mod">
        <pc:chgData name="Nicole S" userId="43bafa575976ea18" providerId="LiveId" clId="{ACFAD7D4-08F5-46BB-B5E9-8871ECE73340}" dt="2024-02-21T15:50:24.015" v="74" actId="20577"/>
        <pc:sldMkLst>
          <pc:docMk/>
          <pc:sldMk cId="3207530145" sldId="257"/>
        </pc:sldMkLst>
        <pc:spChg chg="mod">
          <ac:chgData name="Nicole S" userId="43bafa575976ea18" providerId="LiveId" clId="{ACFAD7D4-08F5-46BB-B5E9-8871ECE73340}" dt="2024-02-21T15:50:24.015" v="74" actId="20577"/>
          <ac:spMkLst>
            <pc:docMk/>
            <pc:sldMk cId="3207530145" sldId="257"/>
            <ac:spMk id="3" creationId="{D36DEBD8-B7F2-6BA6-59FE-6FF2D97B9679}"/>
          </ac:spMkLst>
        </pc:spChg>
      </pc:sldChg>
      <pc:sldChg chg="modSp">
        <pc:chgData name="Nicole S" userId="43bafa575976ea18" providerId="LiveId" clId="{ACFAD7D4-08F5-46BB-B5E9-8871ECE73340}" dt="2024-02-21T15:49:50.265" v="62" actId="20577"/>
        <pc:sldMkLst>
          <pc:docMk/>
          <pc:sldMk cId="3840159943" sldId="258"/>
        </pc:sldMkLst>
        <pc:graphicFrameChg chg="mod">
          <ac:chgData name="Nicole S" userId="43bafa575976ea18" providerId="LiveId" clId="{ACFAD7D4-08F5-46BB-B5E9-8871ECE73340}" dt="2024-02-21T15:49:50.265" v="62" actId="20577"/>
          <ac:graphicFrameMkLst>
            <pc:docMk/>
            <pc:sldMk cId="3840159943" sldId="258"/>
            <ac:graphicFrameMk id="5" creationId="{B2844738-F00A-8AE5-4B0B-05F385C43D9D}"/>
          </ac:graphicFrameMkLst>
        </pc:graphicFrameChg>
      </pc:sldChg>
      <pc:sldChg chg="modSp mod">
        <pc:chgData name="Nicole S" userId="43bafa575976ea18" providerId="LiveId" clId="{ACFAD7D4-08F5-46BB-B5E9-8871ECE73340}" dt="2024-02-21T15:59:52.201" v="163" actId="14100"/>
        <pc:sldMkLst>
          <pc:docMk/>
          <pc:sldMk cId="2175989131" sldId="259"/>
        </pc:sldMkLst>
        <pc:spChg chg="mod">
          <ac:chgData name="Nicole S" userId="43bafa575976ea18" providerId="LiveId" clId="{ACFAD7D4-08F5-46BB-B5E9-8871ECE73340}" dt="2024-02-21T15:59:52.201" v="163" actId="14100"/>
          <ac:spMkLst>
            <pc:docMk/>
            <pc:sldMk cId="2175989131" sldId="259"/>
            <ac:spMk id="3" creationId="{B7FA4EC7-A3DC-8584-8294-30BA23A8BCA5}"/>
          </ac:spMkLst>
        </pc:spChg>
      </pc:sldChg>
      <pc:sldChg chg="modSp mod">
        <pc:chgData name="Nicole S" userId="43bafa575976ea18" providerId="LiveId" clId="{ACFAD7D4-08F5-46BB-B5E9-8871ECE73340}" dt="2024-02-21T15:48:53.133" v="37" actId="20577"/>
        <pc:sldMkLst>
          <pc:docMk/>
          <pc:sldMk cId="431397228" sldId="260"/>
        </pc:sldMkLst>
        <pc:spChg chg="mod">
          <ac:chgData name="Nicole S" userId="43bafa575976ea18" providerId="LiveId" clId="{ACFAD7D4-08F5-46BB-B5E9-8871ECE73340}" dt="2024-02-21T15:48:53.133" v="37" actId="20577"/>
          <ac:spMkLst>
            <pc:docMk/>
            <pc:sldMk cId="431397228" sldId="260"/>
            <ac:spMk id="3" creationId="{BD037A89-C66D-ACA2-44BE-166740DD5088}"/>
          </ac:spMkLst>
        </pc:spChg>
      </pc:sldChg>
      <pc:sldChg chg="modSp mod">
        <pc:chgData name="Nicole S" userId="43bafa575976ea18" providerId="LiveId" clId="{ACFAD7D4-08F5-46BB-B5E9-8871ECE73340}" dt="2024-02-21T16:01:30.161" v="167" actId="122"/>
        <pc:sldMkLst>
          <pc:docMk/>
          <pc:sldMk cId="441328509" sldId="262"/>
        </pc:sldMkLst>
        <pc:spChg chg="mod">
          <ac:chgData name="Nicole S" userId="43bafa575976ea18" providerId="LiveId" clId="{ACFAD7D4-08F5-46BB-B5E9-8871ECE73340}" dt="2024-02-21T16:01:30.161" v="167" actId="122"/>
          <ac:spMkLst>
            <pc:docMk/>
            <pc:sldMk cId="441328509" sldId="262"/>
            <ac:spMk id="3" creationId="{57530FF6-BCEF-BC76-3FF8-3AF494C61FDA}"/>
          </ac:spMkLst>
        </pc:spChg>
      </pc:sldChg>
      <pc:sldChg chg="addSp delSp modSp mod">
        <pc:chgData name="Nicole S" userId="43bafa575976ea18" providerId="LiveId" clId="{ACFAD7D4-08F5-46BB-B5E9-8871ECE73340}" dt="2024-02-21T16:09:31.287" v="225" actId="1076"/>
        <pc:sldMkLst>
          <pc:docMk/>
          <pc:sldMk cId="1780157391" sldId="263"/>
        </pc:sldMkLst>
        <pc:spChg chg="mod">
          <ac:chgData name="Nicole S" userId="43bafa575976ea18" providerId="LiveId" clId="{ACFAD7D4-08F5-46BB-B5E9-8871ECE73340}" dt="2024-02-21T15:48:01.223" v="20" actId="20577"/>
          <ac:spMkLst>
            <pc:docMk/>
            <pc:sldMk cId="1780157391" sldId="263"/>
            <ac:spMk id="3" creationId="{A1DACA29-F3CA-1003-ED98-51912E4F5E09}"/>
          </ac:spMkLst>
        </pc:spChg>
        <pc:spChg chg="del mod topLvl">
          <ac:chgData name="Nicole S" userId="43bafa575976ea18" providerId="LiveId" clId="{ACFAD7D4-08F5-46BB-B5E9-8871ECE73340}" dt="2024-02-21T16:09:09.406" v="217" actId="478"/>
          <ac:spMkLst>
            <pc:docMk/>
            <pc:sldMk cId="1780157391" sldId="263"/>
            <ac:spMk id="7" creationId="{014B2B92-9ED3-37F3-A0F3-456234303239}"/>
          </ac:spMkLst>
        </pc:spChg>
        <pc:grpChg chg="add del mod">
          <ac:chgData name="Nicole S" userId="43bafa575976ea18" providerId="LiveId" clId="{ACFAD7D4-08F5-46BB-B5E9-8871ECE73340}" dt="2024-02-21T16:09:06.759" v="216" actId="165"/>
          <ac:grpSpMkLst>
            <pc:docMk/>
            <pc:sldMk cId="1780157391" sldId="263"/>
            <ac:grpSpMk id="6" creationId="{F5734163-83AF-DD22-F03E-520994FE51AA}"/>
          </ac:grpSpMkLst>
        </pc:grpChg>
        <pc:picChg chg="add mod">
          <ac:chgData name="Nicole S" userId="43bafa575976ea18" providerId="LiveId" clId="{ACFAD7D4-08F5-46BB-B5E9-8871ECE73340}" dt="2024-02-21T16:09:28.156" v="224" actId="1076"/>
          <ac:picMkLst>
            <pc:docMk/>
            <pc:sldMk cId="1780157391" sldId="263"/>
            <ac:picMk id="4" creationId="{6ACFD7F5-65E9-D431-4FF3-0D3739B6D055}"/>
          </ac:picMkLst>
        </pc:picChg>
        <pc:picChg chg="mod topLvl">
          <ac:chgData name="Nicole S" userId="43bafa575976ea18" providerId="LiveId" clId="{ACFAD7D4-08F5-46BB-B5E9-8871ECE73340}" dt="2024-02-21T16:09:31.287" v="225" actId="1076"/>
          <ac:picMkLst>
            <pc:docMk/>
            <pc:sldMk cId="1780157391" sldId="263"/>
            <ac:picMk id="8" creationId="{52D2FC06-56CD-200B-D205-724D6524E528}"/>
          </ac:picMkLst>
        </pc:picChg>
      </pc:sldChg>
      <pc:sldChg chg="addSp delSp modSp new mod setBg addAnim modAnim setClrOvrMap">
        <pc:chgData name="Nicole S" userId="43bafa575976ea18" providerId="LiveId" clId="{ACFAD7D4-08F5-46BB-B5E9-8871ECE73340}" dt="2024-02-21T15:59:14.831" v="161" actId="14100"/>
        <pc:sldMkLst>
          <pc:docMk/>
          <pc:sldMk cId="1041195948" sldId="264"/>
        </pc:sldMkLst>
        <pc:spChg chg="mod ord">
          <ac:chgData name="Nicole S" userId="43bafa575976ea18" providerId="LiveId" clId="{ACFAD7D4-08F5-46BB-B5E9-8871ECE73340}" dt="2024-02-21T15:58:53.157" v="158" actId="166"/>
          <ac:spMkLst>
            <pc:docMk/>
            <pc:sldMk cId="1041195948" sldId="264"/>
            <ac:spMk id="2" creationId="{BD40CD93-1278-B500-7947-34330C4FE5FD}"/>
          </ac:spMkLst>
        </pc:spChg>
        <pc:spChg chg="del">
          <ac:chgData name="Nicole S" userId="43bafa575976ea18" providerId="LiveId" clId="{ACFAD7D4-08F5-46BB-B5E9-8871ECE73340}" dt="2024-02-21T15:55:01.738" v="117" actId="931"/>
          <ac:spMkLst>
            <pc:docMk/>
            <pc:sldMk cId="1041195948" sldId="264"/>
            <ac:spMk id="3" creationId="{D816A790-2E2E-AA16-1283-79887CAA3754}"/>
          </ac:spMkLst>
        </pc:spChg>
        <pc:spChg chg="add del">
          <ac:chgData name="Nicole S" userId="43bafa575976ea18" providerId="LiveId" clId="{ACFAD7D4-08F5-46BB-B5E9-8871ECE73340}" dt="2024-02-21T15:55:41.769" v="128" actId="478"/>
          <ac:spMkLst>
            <pc:docMk/>
            <pc:sldMk cId="1041195948" sldId="264"/>
            <ac:spMk id="9" creationId="{06FE31FC-0230-5C03-16FF-4A1DC81D2236}"/>
          </ac:spMkLst>
        </pc:spChg>
        <pc:spChg chg="add del">
          <ac:chgData name="Nicole S" userId="43bafa575976ea18" providerId="LiveId" clId="{ACFAD7D4-08F5-46BB-B5E9-8871ECE73340}" dt="2024-02-21T15:56:27.549" v="133" actId="26606"/>
          <ac:spMkLst>
            <pc:docMk/>
            <pc:sldMk cId="1041195948" sldId="264"/>
            <ac:spMk id="12" creationId="{5669F72C-E3FB-4C48-AEBD-AF7AC0D749C7}"/>
          </ac:spMkLst>
        </pc:spChg>
        <pc:spChg chg="add del">
          <ac:chgData name="Nicole S" userId="43bafa575976ea18" providerId="LiveId" clId="{ACFAD7D4-08F5-46BB-B5E9-8871ECE73340}" dt="2024-02-21T15:56:27.549" v="133" actId="26606"/>
          <ac:spMkLst>
            <pc:docMk/>
            <pc:sldMk cId="1041195948" sldId="264"/>
            <ac:spMk id="14" creationId="{BFDE77F2-18D0-49FF-860C-62E2AC424E2C}"/>
          </ac:spMkLst>
        </pc:spChg>
        <pc:spChg chg="add del">
          <ac:chgData name="Nicole S" userId="43bafa575976ea18" providerId="LiveId" clId="{ACFAD7D4-08F5-46BB-B5E9-8871ECE73340}" dt="2024-02-21T15:55:57.989" v="130" actId="26606"/>
          <ac:spMkLst>
            <pc:docMk/>
            <pc:sldMk cId="1041195948" sldId="264"/>
            <ac:spMk id="21" creationId="{40E0E787-6A3F-4579-9E73-AC9FBB0E3A45}"/>
          </ac:spMkLst>
        </pc:spChg>
        <pc:spChg chg="add del">
          <ac:chgData name="Nicole S" userId="43bafa575976ea18" providerId="LiveId" clId="{ACFAD7D4-08F5-46BB-B5E9-8871ECE73340}" dt="2024-02-21T15:55:57.989" v="130" actId="26606"/>
          <ac:spMkLst>
            <pc:docMk/>
            <pc:sldMk cId="1041195948" sldId="264"/>
            <ac:spMk id="23" creationId="{C9738BEF-1509-49AB-94B0-7D2B6218893C}"/>
          </ac:spMkLst>
        </pc:spChg>
        <pc:spChg chg="add del">
          <ac:chgData name="Nicole S" userId="43bafa575976ea18" providerId="LiveId" clId="{ACFAD7D4-08F5-46BB-B5E9-8871ECE73340}" dt="2024-02-21T15:56:27.533" v="132" actId="26606"/>
          <ac:spMkLst>
            <pc:docMk/>
            <pc:sldMk cId="1041195948" sldId="264"/>
            <ac:spMk id="28" creationId="{40E0E787-6A3F-4579-9E73-AC9FBB0E3A45}"/>
          </ac:spMkLst>
        </pc:spChg>
        <pc:spChg chg="add del">
          <ac:chgData name="Nicole S" userId="43bafa575976ea18" providerId="LiveId" clId="{ACFAD7D4-08F5-46BB-B5E9-8871ECE73340}" dt="2024-02-21T15:56:27.533" v="132" actId="26606"/>
          <ac:spMkLst>
            <pc:docMk/>
            <pc:sldMk cId="1041195948" sldId="264"/>
            <ac:spMk id="29" creationId="{787B812C-3070-452B-83FE-78736A499F27}"/>
          </ac:spMkLst>
        </pc:spChg>
        <pc:spChg chg="add del">
          <ac:chgData name="Nicole S" userId="43bafa575976ea18" providerId="LiveId" clId="{ACFAD7D4-08F5-46BB-B5E9-8871ECE73340}" dt="2024-02-21T15:56:54.155" v="135" actId="26606"/>
          <ac:spMkLst>
            <pc:docMk/>
            <pc:sldMk cId="1041195948" sldId="264"/>
            <ac:spMk id="33" creationId="{B1C3281D-A46F-4842-9340-4CBC29E1B260}"/>
          </ac:spMkLst>
        </pc:spChg>
        <pc:spChg chg="add del">
          <ac:chgData name="Nicole S" userId="43bafa575976ea18" providerId="LiveId" clId="{ACFAD7D4-08F5-46BB-B5E9-8871ECE73340}" dt="2024-02-21T15:56:54.155" v="135" actId="26606"/>
          <ac:spMkLst>
            <pc:docMk/>
            <pc:sldMk cId="1041195948" sldId="264"/>
            <ac:spMk id="34" creationId="{264DCA07-5992-4B87-B944-642B4A38FB1A}"/>
          </ac:spMkLst>
        </pc:spChg>
        <pc:spChg chg="add del">
          <ac:chgData name="Nicole S" userId="43bafa575976ea18" providerId="LiveId" clId="{ACFAD7D4-08F5-46BB-B5E9-8871ECE73340}" dt="2024-02-21T15:57:08.210" v="139" actId="26606"/>
          <ac:spMkLst>
            <pc:docMk/>
            <pc:sldMk cId="1041195948" sldId="264"/>
            <ac:spMk id="42" creationId="{0760E4C7-47B8-4356-ABCA-CC9C79E2D2B6}"/>
          </ac:spMkLst>
        </pc:spChg>
        <pc:spChg chg="add del">
          <ac:chgData name="Nicole S" userId="43bafa575976ea18" providerId="LiveId" clId="{ACFAD7D4-08F5-46BB-B5E9-8871ECE73340}" dt="2024-02-21T15:57:08.210" v="139" actId="26606"/>
          <ac:spMkLst>
            <pc:docMk/>
            <pc:sldMk cId="1041195948" sldId="264"/>
            <ac:spMk id="44" creationId="{5E46B165-E118-452A-83D6-DE891373E3DD}"/>
          </ac:spMkLst>
        </pc:spChg>
        <pc:spChg chg="add del">
          <ac:chgData name="Nicole S" userId="43bafa575976ea18" providerId="LiveId" clId="{ACFAD7D4-08F5-46BB-B5E9-8871ECE73340}" dt="2024-02-21T15:57:58.952" v="148" actId="26606"/>
          <ac:spMkLst>
            <pc:docMk/>
            <pc:sldMk cId="1041195948" sldId="264"/>
            <ac:spMk id="51" creationId="{40E0E787-6A3F-4579-9E73-AC9FBB0E3A45}"/>
          </ac:spMkLst>
        </pc:spChg>
        <pc:spChg chg="add del">
          <ac:chgData name="Nicole S" userId="43bafa575976ea18" providerId="LiveId" clId="{ACFAD7D4-08F5-46BB-B5E9-8871ECE73340}" dt="2024-02-21T15:57:58.952" v="148" actId="26606"/>
          <ac:spMkLst>
            <pc:docMk/>
            <pc:sldMk cId="1041195948" sldId="264"/>
            <ac:spMk id="53" creationId="{787B812C-3070-452B-83FE-78736A499F27}"/>
          </ac:spMkLst>
        </pc:spChg>
        <pc:spChg chg="add del">
          <ac:chgData name="Nicole S" userId="43bafa575976ea18" providerId="LiveId" clId="{ACFAD7D4-08F5-46BB-B5E9-8871ECE73340}" dt="2024-02-21T15:57:58.952" v="147" actId="26606"/>
          <ac:spMkLst>
            <pc:docMk/>
            <pc:sldMk cId="1041195948" sldId="264"/>
            <ac:spMk id="62" creationId="{71B088FF-3FBC-4E49-9F96-ACC586DBFBD5}"/>
          </ac:spMkLst>
        </pc:spChg>
        <pc:spChg chg="add del">
          <ac:chgData name="Nicole S" userId="43bafa575976ea18" providerId="LiveId" clId="{ACFAD7D4-08F5-46BB-B5E9-8871ECE73340}" dt="2024-02-21T15:57:58.952" v="147" actId="26606"/>
          <ac:spMkLst>
            <pc:docMk/>
            <pc:sldMk cId="1041195948" sldId="264"/>
            <ac:spMk id="64" creationId="{264DCA07-5992-4B87-B944-642B4A38FB1A}"/>
          </ac:spMkLst>
        </pc:spChg>
        <pc:spChg chg="add del">
          <ac:chgData name="Nicole S" userId="43bafa575976ea18" providerId="LiveId" clId="{ACFAD7D4-08F5-46BB-B5E9-8871ECE73340}" dt="2024-02-21T15:57:58.952" v="147" actId="26606"/>
          <ac:spMkLst>
            <pc:docMk/>
            <pc:sldMk cId="1041195948" sldId="264"/>
            <ac:spMk id="68" creationId="{7B11767C-FA34-4498-BB14-050A036FCCDA}"/>
          </ac:spMkLst>
        </pc:spChg>
        <pc:spChg chg="add">
          <ac:chgData name="Nicole S" userId="43bafa575976ea18" providerId="LiveId" clId="{ACFAD7D4-08F5-46BB-B5E9-8871ECE73340}" dt="2024-02-21T15:57:58.952" v="148" actId="26606"/>
          <ac:spMkLst>
            <pc:docMk/>
            <pc:sldMk cId="1041195948" sldId="264"/>
            <ac:spMk id="71" creationId="{E906F54D-04EF-4345-A564-7A7B57B6CEB3}"/>
          </ac:spMkLst>
        </pc:spChg>
        <pc:spChg chg="add">
          <ac:chgData name="Nicole S" userId="43bafa575976ea18" providerId="LiveId" clId="{ACFAD7D4-08F5-46BB-B5E9-8871ECE73340}" dt="2024-02-21T15:57:58.952" v="148" actId="26606"/>
          <ac:spMkLst>
            <pc:docMk/>
            <pc:sldMk cId="1041195948" sldId="264"/>
            <ac:spMk id="72" creationId="{EA5F6DAB-03BF-4557-B78A-2B71C16E1BD1}"/>
          </ac:spMkLst>
        </pc:spChg>
        <pc:spChg chg="add">
          <ac:chgData name="Nicole S" userId="43bafa575976ea18" providerId="LiveId" clId="{ACFAD7D4-08F5-46BB-B5E9-8871ECE73340}" dt="2024-02-21T15:57:58.952" v="148" actId="26606"/>
          <ac:spMkLst>
            <pc:docMk/>
            <pc:sldMk cId="1041195948" sldId="264"/>
            <ac:spMk id="73" creationId="{4A63FA5D-402E-473D-AF05-018BE28B22FD}"/>
          </ac:spMkLst>
        </pc:spChg>
        <pc:picChg chg="add mod ord modCrop">
          <ac:chgData name="Nicole S" userId="43bafa575976ea18" providerId="LiveId" clId="{ACFAD7D4-08F5-46BB-B5E9-8871ECE73340}" dt="2024-02-21T15:59:14.831" v="161" actId="14100"/>
          <ac:picMkLst>
            <pc:docMk/>
            <pc:sldMk cId="1041195948" sldId="264"/>
            <ac:picMk id="5" creationId="{EA0D79DC-80AB-CDB6-F895-DB0BC55115E0}"/>
          </ac:picMkLst>
        </pc:picChg>
        <pc:cxnChg chg="add del">
          <ac:chgData name="Nicole S" userId="43bafa575976ea18" providerId="LiveId" clId="{ACFAD7D4-08F5-46BB-B5E9-8871ECE73340}" dt="2024-02-21T15:55:57.989" v="130" actId="26606"/>
          <ac:cxnSpMkLst>
            <pc:docMk/>
            <pc:sldMk cId="1041195948" sldId="264"/>
            <ac:cxnSpMk id="19" creationId="{AEED5540-64E5-4258-ABA4-753F07B71B38}"/>
          </ac:cxnSpMkLst>
        </pc:cxnChg>
        <pc:cxnChg chg="add del">
          <ac:chgData name="Nicole S" userId="43bafa575976ea18" providerId="LiveId" clId="{ACFAD7D4-08F5-46BB-B5E9-8871ECE73340}" dt="2024-02-21T15:55:57.989" v="130" actId="26606"/>
          <ac:cxnSpMkLst>
            <pc:docMk/>
            <pc:sldMk cId="1041195948" sldId="264"/>
            <ac:cxnSpMk id="25" creationId="{651B3B56-501F-42FF-8534-28EF7857BD40}"/>
          </ac:cxnSpMkLst>
        </pc:cxnChg>
        <pc:cxnChg chg="add del">
          <ac:chgData name="Nicole S" userId="43bafa575976ea18" providerId="LiveId" clId="{ACFAD7D4-08F5-46BB-B5E9-8871ECE73340}" dt="2024-02-21T15:56:27.533" v="132" actId="26606"/>
          <ac:cxnSpMkLst>
            <pc:docMk/>
            <pc:sldMk cId="1041195948" sldId="264"/>
            <ac:cxnSpMk id="27" creationId="{AEED5540-64E5-4258-ABA4-753F07B71B38}"/>
          </ac:cxnSpMkLst>
        </pc:cxnChg>
        <pc:cxnChg chg="add del">
          <ac:chgData name="Nicole S" userId="43bafa575976ea18" providerId="LiveId" clId="{ACFAD7D4-08F5-46BB-B5E9-8871ECE73340}" dt="2024-02-21T15:56:27.533" v="132" actId="26606"/>
          <ac:cxnSpMkLst>
            <pc:docMk/>
            <pc:sldMk cId="1041195948" sldId="264"/>
            <ac:cxnSpMk id="30" creationId="{651B3B56-501F-42FF-8534-28EF7857BD40}"/>
          </ac:cxnSpMkLst>
        </pc:cxnChg>
        <pc:cxnChg chg="add del">
          <ac:chgData name="Nicole S" userId="43bafa575976ea18" providerId="LiveId" clId="{ACFAD7D4-08F5-46BB-B5E9-8871ECE73340}" dt="2024-02-21T15:56:54.155" v="135" actId="26606"/>
          <ac:cxnSpMkLst>
            <pc:docMk/>
            <pc:sldMk cId="1041195948" sldId="264"/>
            <ac:cxnSpMk id="32" creationId="{AEED5540-64E5-4258-ABA4-753F07B71B38}"/>
          </ac:cxnSpMkLst>
        </pc:cxnChg>
        <pc:cxnChg chg="add del">
          <ac:chgData name="Nicole S" userId="43bafa575976ea18" providerId="LiveId" clId="{ACFAD7D4-08F5-46BB-B5E9-8871ECE73340}" dt="2024-02-21T15:56:54.155" v="135" actId="26606"/>
          <ac:cxnSpMkLst>
            <pc:docMk/>
            <pc:sldMk cId="1041195948" sldId="264"/>
            <ac:cxnSpMk id="35" creationId="{313FECB8-44EE-4A45-9F7B-66ECF1C3C888}"/>
          </ac:cxnSpMkLst>
        </pc:cxnChg>
        <pc:cxnChg chg="add del">
          <ac:chgData name="Nicole S" userId="43bafa575976ea18" providerId="LiveId" clId="{ACFAD7D4-08F5-46BB-B5E9-8871ECE73340}" dt="2024-02-21T15:57:08.210" v="139" actId="26606"/>
          <ac:cxnSpMkLst>
            <pc:docMk/>
            <pc:sldMk cId="1041195948" sldId="264"/>
            <ac:cxnSpMk id="40" creationId="{AEED5540-64E5-4258-ABA4-753F07B71B38}"/>
          </ac:cxnSpMkLst>
        </pc:cxnChg>
        <pc:cxnChg chg="add del">
          <ac:chgData name="Nicole S" userId="43bafa575976ea18" providerId="LiveId" clId="{ACFAD7D4-08F5-46BB-B5E9-8871ECE73340}" dt="2024-02-21T15:57:58.952" v="148" actId="26606"/>
          <ac:cxnSpMkLst>
            <pc:docMk/>
            <pc:sldMk cId="1041195948" sldId="264"/>
            <ac:cxnSpMk id="49" creationId="{AEED5540-64E5-4258-ABA4-753F07B71B38}"/>
          </ac:cxnSpMkLst>
        </pc:cxnChg>
        <pc:cxnChg chg="add del">
          <ac:chgData name="Nicole S" userId="43bafa575976ea18" providerId="LiveId" clId="{ACFAD7D4-08F5-46BB-B5E9-8871ECE73340}" dt="2024-02-21T15:57:58.952" v="148" actId="26606"/>
          <ac:cxnSpMkLst>
            <pc:docMk/>
            <pc:sldMk cId="1041195948" sldId="264"/>
            <ac:cxnSpMk id="55" creationId="{651B3B56-501F-42FF-8534-28EF7857BD40}"/>
          </ac:cxnSpMkLst>
        </pc:cxnChg>
        <pc:cxnChg chg="add del">
          <ac:chgData name="Nicole S" userId="43bafa575976ea18" providerId="LiveId" clId="{ACFAD7D4-08F5-46BB-B5E9-8871ECE73340}" dt="2024-02-21T15:57:58.952" v="147" actId="26606"/>
          <ac:cxnSpMkLst>
            <pc:docMk/>
            <pc:sldMk cId="1041195948" sldId="264"/>
            <ac:cxnSpMk id="60" creationId="{AEED5540-64E5-4258-ABA4-753F07B71B38}"/>
          </ac:cxnSpMkLst>
        </pc:cxnChg>
        <pc:cxnChg chg="add del">
          <ac:chgData name="Nicole S" userId="43bafa575976ea18" providerId="LiveId" clId="{ACFAD7D4-08F5-46BB-B5E9-8871ECE73340}" dt="2024-02-21T15:57:58.952" v="147" actId="26606"/>
          <ac:cxnSpMkLst>
            <pc:docMk/>
            <pc:sldMk cId="1041195948" sldId="264"/>
            <ac:cxnSpMk id="66" creationId="{313FECB8-44EE-4A45-9F7B-66ECF1C3C888}"/>
          </ac:cxnSpMkLst>
        </pc:cxnChg>
        <pc:cxnChg chg="add">
          <ac:chgData name="Nicole S" userId="43bafa575976ea18" providerId="LiveId" clId="{ACFAD7D4-08F5-46BB-B5E9-8871ECE73340}" dt="2024-02-21T15:57:58.952" v="148" actId="26606"/>
          <ac:cxnSpMkLst>
            <pc:docMk/>
            <pc:sldMk cId="1041195948" sldId="264"/>
            <ac:cxnSpMk id="70" creationId="{AEED5540-64E5-4258-ABA4-753F07B71B38}"/>
          </ac:cxnSpMkLst>
        </pc:cxnChg>
        <pc:cxnChg chg="add">
          <ac:chgData name="Nicole S" userId="43bafa575976ea18" providerId="LiveId" clId="{ACFAD7D4-08F5-46BB-B5E9-8871ECE73340}" dt="2024-02-21T15:57:58.952" v="148" actId="26606"/>
          <ac:cxnSpMkLst>
            <pc:docMk/>
            <pc:sldMk cId="1041195948" sldId="264"/>
            <ac:cxnSpMk id="74" creationId="{B20D3D82-8B25-4DD9-9924-4CEAD450CD21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5F597-2F72-4EAC-B9A2-9135256D2F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EDDFD8-BCC2-42AE-B723-82E7D207387E}">
      <dgm:prSet/>
      <dgm:spPr/>
      <dgm:t>
        <a:bodyPr/>
        <a:lstStyle/>
        <a:p>
          <a:r>
            <a:rPr lang="en-US" dirty="0"/>
            <a:t>Document Automation &amp; Drafting (e.g., contracts, pleadings)</a:t>
          </a:r>
        </a:p>
      </dgm:t>
    </dgm:pt>
    <dgm:pt modelId="{9D67BE44-F051-424D-BFBC-F7A2A859B8E1}" type="parTrans" cxnId="{4DB91A17-14F9-4384-A746-6835D5A67B48}">
      <dgm:prSet/>
      <dgm:spPr/>
      <dgm:t>
        <a:bodyPr/>
        <a:lstStyle/>
        <a:p>
          <a:endParaRPr lang="en-US"/>
        </a:p>
      </dgm:t>
    </dgm:pt>
    <dgm:pt modelId="{83E20901-49C8-47C8-A705-372DF040BA93}" type="sibTrans" cxnId="{4DB91A17-14F9-4384-A746-6835D5A67B48}">
      <dgm:prSet/>
      <dgm:spPr/>
      <dgm:t>
        <a:bodyPr/>
        <a:lstStyle/>
        <a:p>
          <a:endParaRPr lang="en-US"/>
        </a:p>
      </dgm:t>
    </dgm:pt>
    <dgm:pt modelId="{0CA2C097-7F34-464E-9A19-ACE248653D5C}">
      <dgm:prSet/>
      <dgm:spPr/>
      <dgm:t>
        <a:bodyPr/>
        <a:lstStyle/>
        <a:p>
          <a:r>
            <a:rPr lang="en-US"/>
            <a:t>Legal Research Enhanced by AI</a:t>
          </a:r>
        </a:p>
      </dgm:t>
    </dgm:pt>
    <dgm:pt modelId="{E98D68D9-19D6-4BCA-AD57-EACFCB43AD42}" type="parTrans" cxnId="{325A07FE-A62B-49C6-87C6-22539DA41AE1}">
      <dgm:prSet/>
      <dgm:spPr/>
      <dgm:t>
        <a:bodyPr/>
        <a:lstStyle/>
        <a:p>
          <a:endParaRPr lang="en-US"/>
        </a:p>
      </dgm:t>
    </dgm:pt>
    <dgm:pt modelId="{9C67F398-D7E0-4E32-A163-2B2B1C896502}" type="sibTrans" cxnId="{325A07FE-A62B-49C6-87C6-22539DA41AE1}">
      <dgm:prSet/>
      <dgm:spPr/>
      <dgm:t>
        <a:bodyPr/>
        <a:lstStyle/>
        <a:p>
          <a:endParaRPr lang="en-US"/>
        </a:p>
      </dgm:t>
    </dgm:pt>
    <dgm:pt modelId="{01A08377-CCD7-4C61-9C4B-400FA6A6248E}">
      <dgm:prSet/>
      <dgm:spPr/>
      <dgm:t>
        <a:bodyPr/>
        <a:lstStyle/>
        <a:p>
          <a:r>
            <a:rPr lang="en-US" dirty="0"/>
            <a:t>Predictive Analytics in Litigation &amp; Client Counseling</a:t>
          </a:r>
        </a:p>
      </dgm:t>
    </dgm:pt>
    <dgm:pt modelId="{7D82F438-35FE-4210-AE00-78687E2BC12B}" type="parTrans" cxnId="{8D853535-02CD-4C74-AD00-3525F7208698}">
      <dgm:prSet/>
      <dgm:spPr/>
      <dgm:t>
        <a:bodyPr/>
        <a:lstStyle/>
        <a:p>
          <a:endParaRPr lang="en-US"/>
        </a:p>
      </dgm:t>
    </dgm:pt>
    <dgm:pt modelId="{8EFA55DA-0A06-47E0-8279-1492662963CF}" type="sibTrans" cxnId="{8D853535-02CD-4C74-AD00-3525F7208698}">
      <dgm:prSet/>
      <dgm:spPr/>
      <dgm:t>
        <a:bodyPr/>
        <a:lstStyle/>
        <a:p>
          <a:endParaRPr lang="en-US"/>
        </a:p>
      </dgm:t>
    </dgm:pt>
    <dgm:pt modelId="{B364B324-4AD0-4944-8045-C9D054C0B986}">
      <dgm:prSet/>
      <dgm:spPr/>
      <dgm:t>
        <a:bodyPr/>
        <a:lstStyle/>
        <a:p>
          <a:r>
            <a:rPr lang="en-US" dirty="0"/>
            <a:t>AI in Compliance &amp; Due Diligence</a:t>
          </a:r>
        </a:p>
      </dgm:t>
    </dgm:pt>
    <dgm:pt modelId="{E41EFAA6-8B47-4F21-A839-FD47E5F0B84D}" type="parTrans" cxnId="{D275D089-75E8-4E0C-8A2F-A474FB9C23AF}">
      <dgm:prSet/>
      <dgm:spPr/>
      <dgm:t>
        <a:bodyPr/>
        <a:lstStyle/>
        <a:p>
          <a:endParaRPr lang="en-US"/>
        </a:p>
      </dgm:t>
    </dgm:pt>
    <dgm:pt modelId="{EC3D85F4-3A63-43F9-B79E-816AE901DA3A}" type="sibTrans" cxnId="{D275D089-75E8-4E0C-8A2F-A474FB9C23AF}">
      <dgm:prSet/>
      <dgm:spPr/>
      <dgm:t>
        <a:bodyPr/>
        <a:lstStyle/>
        <a:p>
          <a:endParaRPr lang="en-US"/>
        </a:p>
      </dgm:t>
    </dgm:pt>
    <dgm:pt modelId="{1D780F5F-5012-42AE-ADB8-D1D7E8D3E9B0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6634198B-B461-467E-BCF6-CB3C9C73A468}" type="parTrans" cxnId="{F95ADEDF-9B2A-4F38-9122-CBB358E13941}">
      <dgm:prSet/>
      <dgm:spPr/>
      <dgm:t>
        <a:bodyPr/>
        <a:lstStyle/>
        <a:p>
          <a:endParaRPr lang="en-US"/>
        </a:p>
      </dgm:t>
    </dgm:pt>
    <dgm:pt modelId="{4EC27C37-B13D-4DA4-BAAF-456110310A9C}" type="sibTrans" cxnId="{F95ADEDF-9B2A-4F38-9122-CBB358E13941}">
      <dgm:prSet/>
      <dgm:spPr/>
      <dgm:t>
        <a:bodyPr/>
        <a:lstStyle/>
        <a:p>
          <a:endParaRPr lang="en-US"/>
        </a:p>
      </dgm:t>
    </dgm:pt>
    <dgm:pt modelId="{59F2C949-0233-4149-81F3-13763D3D5A8A}" type="pres">
      <dgm:prSet presAssocID="{3B45F597-2F72-4EAC-B9A2-9135256D2FFE}" presName="root" presStyleCnt="0">
        <dgm:presLayoutVars>
          <dgm:dir/>
          <dgm:resizeHandles val="exact"/>
        </dgm:presLayoutVars>
      </dgm:prSet>
      <dgm:spPr/>
    </dgm:pt>
    <dgm:pt modelId="{C9EFD1AB-7F9C-4C35-AE46-84A78D7562A3}" type="pres">
      <dgm:prSet presAssocID="{94EDDFD8-BCC2-42AE-B723-82E7D207387E}" presName="compNode" presStyleCnt="0"/>
      <dgm:spPr/>
    </dgm:pt>
    <dgm:pt modelId="{84170BE1-09C1-4A73-BA2B-04B3D4D1184E}" type="pres">
      <dgm:prSet presAssocID="{94EDDFD8-BCC2-42AE-B723-82E7D207387E}" presName="bgRect" presStyleLbl="bgShp" presStyleIdx="0" presStyleCnt="5"/>
      <dgm:spPr/>
    </dgm:pt>
    <dgm:pt modelId="{28F661CF-4B7C-4F49-9BEB-B17EDD1D6A9F}" type="pres">
      <dgm:prSet presAssocID="{94EDDFD8-BCC2-42AE-B723-82E7D207387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A9A4889-905B-436A-A29F-3DEC09218C7F}" type="pres">
      <dgm:prSet presAssocID="{94EDDFD8-BCC2-42AE-B723-82E7D207387E}" presName="spaceRect" presStyleCnt="0"/>
      <dgm:spPr/>
    </dgm:pt>
    <dgm:pt modelId="{8ACFBE6D-0837-46E1-BD20-29CEF454D35C}" type="pres">
      <dgm:prSet presAssocID="{94EDDFD8-BCC2-42AE-B723-82E7D207387E}" presName="parTx" presStyleLbl="revTx" presStyleIdx="0" presStyleCnt="5">
        <dgm:presLayoutVars>
          <dgm:chMax val="0"/>
          <dgm:chPref val="0"/>
        </dgm:presLayoutVars>
      </dgm:prSet>
      <dgm:spPr/>
    </dgm:pt>
    <dgm:pt modelId="{1D07FDAD-2E3B-435C-A2B7-E6CCF3334F1B}" type="pres">
      <dgm:prSet presAssocID="{83E20901-49C8-47C8-A705-372DF040BA93}" presName="sibTrans" presStyleCnt="0"/>
      <dgm:spPr/>
    </dgm:pt>
    <dgm:pt modelId="{F041D441-DE66-4B4C-A85D-66B6FCC34E2E}" type="pres">
      <dgm:prSet presAssocID="{0CA2C097-7F34-464E-9A19-ACE248653D5C}" presName="compNode" presStyleCnt="0"/>
      <dgm:spPr/>
    </dgm:pt>
    <dgm:pt modelId="{CD926013-75C0-49B8-AF07-137862D84C62}" type="pres">
      <dgm:prSet presAssocID="{0CA2C097-7F34-464E-9A19-ACE248653D5C}" presName="bgRect" presStyleLbl="bgShp" presStyleIdx="1" presStyleCnt="5"/>
      <dgm:spPr/>
    </dgm:pt>
    <dgm:pt modelId="{B92725A4-F340-4884-BD55-6DF26C878EAC}" type="pres">
      <dgm:prSet presAssocID="{0CA2C097-7F34-464E-9A19-ACE248653D5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8F63867-8998-404B-9EF7-ED4ABB4FDB6C}" type="pres">
      <dgm:prSet presAssocID="{0CA2C097-7F34-464E-9A19-ACE248653D5C}" presName="spaceRect" presStyleCnt="0"/>
      <dgm:spPr/>
    </dgm:pt>
    <dgm:pt modelId="{F1C1FED0-D73F-43F8-B387-F923644033CC}" type="pres">
      <dgm:prSet presAssocID="{0CA2C097-7F34-464E-9A19-ACE248653D5C}" presName="parTx" presStyleLbl="revTx" presStyleIdx="1" presStyleCnt="5">
        <dgm:presLayoutVars>
          <dgm:chMax val="0"/>
          <dgm:chPref val="0"/>
        </dgm:presLayoutVars>
      </dgm:prSet>
      <dgm:spPr/>
    </dgm:pt>
    <dgm:pt modelId="{A40F4A7E-E9E1-4B1F-A3FE-42D3DCF33170}" type="pres">
      <dgm:prSet presAssocID="{9C67F398-D7E0-4E32-A163-2B2B1C896502}" presName="sibTrans" presStyleCnt="0"/>
      <dgm:spPr/>
    </dgm:pt>
    <dgm:pt modelId="{AE870B9D-CB5C-484B-8318-DF1E4D6AA8C0}" type="pres">
      <dgm:prSet presAssocID="{01A08377-CCD7-4C61-9C4B-400FA6A6248E}" presName="compNode" presStyleCnt="0"/>
      <dgm:spPr/>
    </dgm:pt>
    <dgm:pt modelId="{6B731C83-BC30-41A0-B7B3-ABCD1B62BE63}" type="pres">
      <dgm:prSet presAssocID="{01A08377-CCD7-4C61-9C4B-400FA6A6248E}" presName="bgRect" presStyleLbl="bgShp" presStyleIdx="2" presStyleCnt="5"/>
      <dgm:spPr/>
    </dgm:pt>
    <dgm:pt modelId="{14E2BA18-8FB6-4172-B9FA-7762209A04DD}" type="pres">
      <dgm:prSet presAssocID="{01A08377-CCD7-4C61-9C4B-400FA6A624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ED639B4-07D3-479B-A3B0-133C41C389D1}" type="pres">
      <dgm:prSet presAssocID="{01A08377-CCD7-4C61-9C4B-400FA6A6248E}" presName="spaceRect" presStyleCnt="0"/>
      <dgm:spPr/>
    </dgm:pt>
    <dgm:pt modelId="{F0E44CD1-A231-48BC-B61D-E7FEAC0932ED}" type="pres">
      <dgm:prSet presAssocID="{01A08377-CCD7-4C61-9C4B-400FA6A6248E}" presName="parTx" presStyleLbl="revTx" presStyleIdx="2" presStyleCnt="5">
        <dgm:presLayoutVars>
          <dgm:chMax val="0"/>
          <dgm:chPref val="0"/>
        </dgm:presLayoutVars>
      </dgm:prSet>
      <dgm:spPr/>
    </dgm:pt>
    <dgm:pt modelId="{E3A61D4C-BFAB-4A56-84ED-EA07FDB65820}" type="pres">
      <dgm:prSet presAssocID="{8EFA55DA-0A06-47E0-8279-1492662963CF}" presName="sibTrans" presStyleCnt="0"/>
      <dgm:spPr/>
    </dgm:pt>
    <dgm:pt modelId="{28D59368-4C37-47D6-A904-ED9A5814AB36}" type="pres">
      <dgm:prSet presAssocID="{B364B324-4AD0-4944-8045-C9D054C0B986}" presName="compNode" presStyleCnt="0"/>
      <dgm:spPr/>
    </dgm:pt>
    <dgm:pt modelId="{1828BD92-64DD-48EE-9537-41612720A720}" type="pres">
      <dgm:prSet presAssocID="{B364B324-4AD0-4944-8045-C9D054C0B986}" presName="bgRect" presStyleLbl="bgShp" presStyleIdx="3" presStyleCnt="5"/>
      <dgm:spPr/>
    </dgm:pt>
    <dgm:pt modelId="{E25EFE6A-491B-4BB0-9DB8-96E1EEF6C04E}" type="pres">
      <dgm:prSet presAssocID="{B364B324-4AD0-4944-8045-C9D054C0B98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353F278-0856-4171-9182-8EF85E9370C2}" type="pres">
      <dgm:prSet presAssocID="{B364B324-4AD0-4944-8045-C9D054C0B986}" presName="spaceRect" presStyleCnt="0"/>
      <dgm:spPr/>
    </dgm:pt>
    <dgm:pt modelId="{8AE55BF5-845B-498A-8EE0-A74FD85A7C2E}" type="pres">
      <dgm:prSet presAssocID="{B364B324-4AD0-4944-8045-C9D054C0B986}" presName="parTx" presStyleLbl="revTx" presStyleIdx="3" presStyleCnt="5">
        <dgm:presLayoutVars>
          <dgm:chMax val="0"/>
          <dgm:chPref val="0"/>
        </dgm:presLayoutVars>
      </dgm:prSet>
      <dgm:spPr/>
    </dgm:pt>
    <dgm:pt modelId="{52028AE9-95E7-42A2-A8AE-09966AA63FCB}" type="pres">
      <dgm:prSet presAssocID="{EC3D85F4-3A63-43F9-B79E-816AE901DA3A}" presName="sibTrans" presStyleCnt="0"/>
      <dgm:spPr/>
    </dgm:pt>
    <dgm:pt modelId="{5F1BC2BA-1455-4201-9616-73344C15137C}" type="pres">
      <dgm:prSet presAssocID="{1D780F5F-5012-42AE-ADB8-D1D7E8D3E9B0}" presName="compNode" presStyleCnt="0"/>
      <dgm:spPr/>
    </dgm:pt>
    <dgm:pt modelId="{FCE75A82-0B76-4A8F-9C5E-CA9AD7B76990}" type="pres">
      <dgm:prSet presAssocID="{1D780F5F-5012-42AE-ADB8-D1D7E8D3E9B0}" presName="bgRect" presStyleLbl="bgShp" presStyleIdx="4" presStyleCnt="5"/>
      <dgm:spPr/>
    </dgm:pt>
    <dgm:pt modelId="{0D52C313-0AD5-4299-9D96-9ACB0EEC9331}" type="pres">
      <dgm:prSet presAssocID="{1D780F5F-5012-42AE-ADB8-D1D7E8D3E9B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AC60749-C5CA-42DE-AE86-7B6FAE00EDB7}" type="pres">
      <dgm:prSet presAssocID="{1D780F5F-5012-42AE-ADB8-D1D7E8D3E9B0}" presName="spaceRect" presStyleCnt="0"/>
      <dgm:spPr/>
    </dgm:pt>
    <dgm:pt modelId="{00BD241A-39F9-460C-954D-2E36BC179A8C}" type="pres">
      <dgm:prSet presAssocID="{1D780F5F-5012-42AE-ADB8-D1D7E8D3E9B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B91A17-14F9-4384-A746-6835D5A67B48}" srcId="{3B45F597-2F72-4EAC-B9A2-9135256D2FFE}" destId="{94EDDFD8-BCC2-42AE-B723-82E7D207387E}" srcOrd="0" destOrd="0" parTransId="{9D67BE44-F051-424D-BFBC-F7A2A859B8E1}" sibTransId="{83E20901-49C8-47C8-A705-372DF040BA93}"/>
    <dgm:cxn modelId="{9C8A4E20-6B18-4042-8629-A40A9FEDCBB5}" type="presOf" srcId="{94EDDFD8-BCC2-42AE-B723-82E7D207387E}" destId="{8ACFBE6D-0837-46E1-BD20-29CEF454D35C}" srcOrd="0" destOrd="0" presId="urn:microsoft.com/office/officeart/2018/2/layout/IconVerticalSolidList"/>
    <dgm:cxn modelId="{8D853535-02CD-4C74-AD00-3525F7208698}" srcId="{3B45F597-2F72-4EAC-B9A2-9135256D2FFE}" destId="{01A08377-CCD7-4C61-9C4B-400FA6A6248E}" srcOrd="2" destOrd="0" parTransId="{7D82F438-35FE-4210-AE00-78687E2BC12B}" sibTransId="{8EFA55DA-0A06-47E0-8279-1492662963CF}"/>
    <dgm:cxn modelId="{D20D7E4E-ECAE-48B8-8A02-6A3413E772FC}" type="presOf" srcId="{0CA2C097-7F34-464E-9A19-ACE248653D5C}" destId="{F1C1FED0-D73F-43F8-B387-F923644033CC}" srcOrd="0" destOrd="0" presId="urn:microsoft.com/office/officeart/2018/2/layout/IconVerticalSolidList"/>
    <dgm:cxn modelId="{D275D089-75E8-4E0C-8A2F-A474FB9C23AF}" srcId="{3B45F597-2F72-4EAC-B9A2-9135256D2FFE}" destId="{B364B324-4AD0-4944-8045-C9D054C0B986}" srcOrd="3" destOrd="0" parTransId="{E41EFAA6-8B47-4F21-A839-FD47E5F0B84D}" sibTransId="{EC3D85F4-3A63-43F9-B79E-816AE901DA3A}"/>
    <dgm:cxn modelId="{5F768296-E1BF-47A3-99C8-5D927EDF2EE9}" type="presOf" srcId="{1D780F5F-5012-42AE-ADB8-D1D7E8D3E9B0}" destId="{00BD241A-39F9-460C-954D-2E36BC179A8C}" srcOrd="0" destOrd="0" presId="urn:microsoft.com/office/officeart/2018/2/layout/IconVerticalSolidList"/>
    <dgm:cxn modelId="{A32C0FA9-0293-4EE9-803C-0EA2222127BF}" type="presOf" srcId="{B364B324-4AD0-4944-8045-C9D054C0B986}" destId="{8AE55BF5-845B-498A-8EE0-A74FD85A7C2E}" srcOrd="0" destOrd="0" presId="urn:microsoft.com/office/officeart/2018/2/layout/IconVerticalSolidList"/>
    <dgm:cxn modelId="{FB3ACDAA-DEED-43FE-A79D-64A06F4E9863}" type="presOf" srcId="{3B45F597-2F72-4EAC-B9A2-9135256D2FFE}" destId="{59F2C949-0233-4149-81F3-13763D3D5A8A}" srcOrd="0" destOrd="0" presId="urn:microsoft.com/office/officeart/2018/2/layout/IconVerticalSolidList"/>
    <dgm:cxn modelId="{F95ADEDF-9B2A-4F38-9122-CBB358E13941}" srcId="{3B45F597-2F72-4EAC-B9A2-9135256D2FFE}" destId="{1D780F5F-5012-42AE-ADB8-D1D7E8D3E9B0}" srcOrd="4" destOrd="0" parTransId="{6634198B-B461-467E-BCF6-CB3C9C73A468}" sibTransId="{4EC27C37-B13D-4DA4-BAAF-456110310A9C}"/>
    <dgm:cxn modelId="{16E28AF9-A382-4B11-949C-DF6021F62BC7}" type="presOf" srcId="{01A08377-CCD7-4C61-9C4B-400FA6A6248E}" destId="{F0E44CD1-A231-48BC-B61D-E7FEAC0932ED}" srcOrd="0" destOrd="0" presId="urn:microsoft.com/office/officeart/2018/2/layout/IconVerticalSolidList"/>
    <dgm:cxn modelId="{325A07FE-A62B-49C6-87C6-22539DA41AE1}" srcId="{3B45F597-2F72-4EAC-B9A2-9135256D2FFE}" destId="{0CA2C097-7F34-464E-9A19-ACE248653D5C}" srcOrd="1" destOrd="0" parTransId="{E98D68D9-19D6-4BCA-AD57-EACFCB43AD42}" sibTransId="{9C67F398-D7E0-4E32-A163-2B2B1C896502}"/>
    <dgm:cxn modelId="{C5DF01FA-086B-4F22-AD24-191C837B5B66}" type="presParOf" srcId="{59F2C949-0233-4149-81F3-13763D3D5A8A}" destId="{C9EFD1AB-7F9C-4C35-AE46-84A78D7562A3}" srcOrd="0" destOrd="0" presId="urn:microsoft.com/office/officeart/2018/2/layout/IconVerticalSolidList"/>
    <dgm:cxn modelId="{3B35C4DC-A5C8-4263-A45F-6F6C2794D984}" type="presParOf" srcId="{C9EFD1AB-7F9C-4C35-AE46-84A78D7562A3}" destId="{84170BE1-09C1-4A73-BA2B-04B3D4D1184E}" srcOrd="0" destOrd="0" presId="urn:microsoft.com/office/officeart/2018/2/layout/IconVerticalSolidList"/>
    <dgm:cxn modelId="{BBD6C724-2096-45B9-8CBA-C94A5EB0D2D9}" type="presParOf" srcId="{C9EFD1AB-7F9C-4C35-AE46-84A78D7562A3}" destId="{28F661CF-4B7C-4F49-9BEB-B17EDD1D6A9F}" srcOrd="1" destOrd="0" presId="urn:microsoft.com/office/officeart/2018/2/layout/IconVerticalSolidList"/>
    <dgm:cxn modelId="{62392E70-11F9-4E5F-9C40-A961FC190A5B}" type="presParOf" srcId="{C9EFD1AB-7F9C-4C35-AE46-84A78D7562A3}" destId="{3A9A4889-905B-436A-A29F-3DEC09218C7F}" srcOrd="2" destOrd="0" presId="urn:microsoft.com/office/officeart/2018/2/layout/IconVerticalSolidList"/>
    <dgm:cxn modelId="{48EE1D21-159B-4339-8868-F9D738827BFF}" type="presParOf" srcId="{C9EFD1AB-7F9C-4C35-AE46-84A78D7562A3}" destId="{8ACFBE6D-0837-46E1-BD20-29CEF454D35C}" srcOrd="3" destOrd="0" presId="urn:microsoft.com/office/officeart/2018/2/layout/IconVerticalSolidList"/>
    <dgm:cxn modelId="{BA0F1225-3395-4A70-BDC5-18EC5B8C8B30}" type="presParOf" srcId="{59F2C949-0233-4149-81F3-13763D3D5A8A}" destId="{1D07FDAD-2E3B-435C-A2B7-E6CCF3334F1B}" srcOrd="1" destOrd="0" presId="urn:microsoft.com/office/officeart/2018/2/layout/IconVerticalSolidList"/>
    <dgm:cxn modelId="{AB72BDDB-198B-4885-A6A7-0B0D4C7ACC57}" type="presParOf" srcId="{59F2C949-0233-4149-81F3-13763D3D5A8A}" destId="{F041D441-DE66-4B4C-A85D-66B6FCC34E2E}" srcOrd="2" destOrd="0" presId="urn:microsoft.com/office/officeart/2018/2/layout/IconVerticalSolidList"/>
    <dgm:cxn modelId="{E0C3B02D-15A7-47D6-B5CF-5D6D21493A16}" type="presParOf" srcId="{F041D441-DE66-4B4C-A85D-66B6FCC34E2E}" destId="{CD926013-75C0-49B8-AF07-137862D84C62}" srcOrd="0" destOrd="0" presId="urn:microsoft.com/office/officeart/2018/2/layout/IconVerticalSolidList"/>
    <dgm:cxn modelId="{A2D31CAD-6E45-4EB7-8DE5-E6AE657566AE}" type="presParOf" srcId="{F041D441-DE66-4B4C-A85D-66B6FCC34E2E}" destId="{B92725A4-F340-4884-BD55-6DF26C878EAC}" srcOrd="1" destOrd="0" presId="urn:microsoft.com/office/officeart/2018/2/layout/IconVerticalSolidList"/>
    <dgm:cxn modelId="{FE0DB8BE-24F5-48F8-B21B-C9E04E1BF48D}" type="presParOf" srcId="{F041D441-DE66-4B4C-A85D-66B6FCC34E2E}" destId="{38F63867-8998-404B-9EF7-ED4ABB4FDB6C}" srcOrd="2" destOrd="0" presId="urn:microsoft.com/office/officeart/2018/2/layout/IconVerticalSolidList"/>
    <dgm:cxn modelId="{F630F6AD-22A0-40B1-8F92-52EC0ACECA48}" type="presParOf" srcId="{F041D441-DE66-4B4C-A85D-66B6FCC34E2E}" destId="{F1C1FED0-D73F-43F8-B387-F923644033CC}" srcOrd="3" destOrd="0" presId="urn:microsoft.com/office/officeart/2018/2/layout/IconVerticalSolidList"/>
    <dgm:cxn modelId="{A6726C63-0F4A-4102-86B6-777A50B1F710}" type="presParOf" srcId="{59F2C949-0233-4149-81F3-13763D3D5A8A}" destId="{A40F4A7E-E9E1-4B1F-A3FE-42D3DCF33170}" srcOrd="3" destOrd="0" presId="urn:microsoft.com/office/officeart/2018/2/layout/IconVerticalSolidList"/>
    <dgm:cxn modelId="{423B48E0-2E7D-49EA-B7D4-23E9AA44FE41}" type="presParOf" srcId="{59F2C949-0233-4149-81F3-13763D3D5A8A}" destId="{AE870B9D-CB5C-484B-8318-DF1E4D6AA8C0}" srcOrd="4" destOrd="0" presId="urn:microsoft.com/office/officeart/2018/2/layout/IconVerticalSolidList"/>
    <dgm:cxn modelId="{AF3E3027-5BAC-4AFD-9EAE-FF940F582085}" type="presParOf" srcId="{AE870B9D-CB5C-484B-8318-DF1E4D6AA8C0}" destId="{6B731C83-BC30-41A0-B7B3-ABCD1B62BE63}" srcOrd="0" destOrd="0" presId="urn:microsoft.com/office/officeart/2018/2/layout/IconVerticalSolidList"/>
    <dgm:cxn modelId="{D7E1ABC1-C9FA-49D4-B982-B1A693D8D50C}" type="presParOf" srcId="{AE870B9D-CB5C-484B-8318-DF1E4D6AA8C0}" destId="{14E2BA18-8FB6-4172-B9FA-7762209A04DD}" srcOrd="1" destOrd="0" presId="urn:microsoft.com/office/officeart/2018/2/layout/IconVerticalSolidList"/>
    <dgm:cxn modelId="{78EB9837-FBAC-475E-97E7-08DF62033B29}" type="presParOf" srcId="{AE870B9D-CB5C-484B-8318-DF1E4D6AA8C0}" destId="{FED639B4-07D3-479B-A3B0-133C41C389D1}" srcOrd="2" destOrd="0" presId="urn:microsoft.com/office/officeart/2018/2/layout/IconVerticalSolidList"/>
    <dgm:cxn modelId="{D5BFF001-6650-4C0A-8910-8FE0F258B05B}" type="presParOf" srcId="{AE870B9D-CB5C-484B-8318-DF1E4D6AA8C0}" destId="{F0E44CD1-A231-48BC-B61D-E7FEAC0932ED}" srcOrd="3" destOrd="0" presId="urn:microsoft.com/office/officeart/2018/2/layout/IconVerticalSolidList"/>
    <dgm:cxn modelId="{A503DDBA-6629-4630-932D-D1E798B0B282}" type="presParOf" srcId="{59F2C949-0233-4149-81F3-13763D3D5A8A}" destId="{E3A61D4C-BFAB-4A56-84ED-EA07FDB65820}" srcOrd="5" destOrd="0" presId="urn:microsoft.com/office/officeart/2018/2/layout/IconVerticalSolidList"/>
    <dgm:cxn modelId="{44531B2E-C584-4A2E-AB33-901E66B2D6A7}" type="presParOf" srcId="{59F2C949-0233-4149-81F3-13763D3D5A8A}" destId="{28D59368-4C37-47D6-A904-ED9A5814AB36}" srcOrd="6" destOrd="0" presId="urn:microsoft.com/office/officeart/2018/2/layout/IconVerticalSolidList"/>
    <dgm:cxn modelId="{0C580404-7AF3-4345-BBFB-EC9CF987D0A4}" type="presParOf" srcId="{28D59368-4C37-47D6-A904-ED9A5814AB36}" destId="{1828BD92-64DD-48EE-9537-41612720A720}" srcOrd="0" destOrd="0" presId="urn:microsoft.com/office/officeart/2018/2/layout/IconVerticalSolidList"/>
    <dgm:cxn modelId="{3BDF7480-9DF1-4C22-A484-F115ADD8674F}" type="presParOf" srcId="{28D59368-4C37-47D6-A904-ED9A5814AB36}" destId="{E25EFE6A-491B-4BB0-9DB8-96E1EEF6C04E}" srcOrd="1" destOrd="0" presId="urn:microsoft.com/office/officeart/2018/2/layout/IconVerticalSolidList"/>
    <dgm:cxn modelId="{F4E37FE2-8162-42D1-9125-5A91DC1B0F08}" type="presParOf" srcId="{28D59368-4C37-47D6-A904-ED9A5814AB36}" destId="{3353F278-0856-4171-9182-8EF85E9370C2}" srcOrd="2" destOrd="0" presId="urn:microsoft.com/office/officeart/2018/2/layout/IconVerticalSolidList"/>
    <dgm:cxn modelId="{BB89BC3C-5E10-4173-8D1D-6E34158B5B97}" type="presParOf" srcId="{28D59368-4C37-47D6-A904-ED9A5814AB36}" destId="{8AE55BF5-845B-498A-8EE0-A74FD85A7C2E}" srcOrd="3" destOrd="0" presId="urn:microsoft.com/office/officeart/2018/2/layout/IconVerticalSolidList"/>
    <dgm:cxn modelId="{38C56D09-27B3-4812-8F9E-AAEF294007AA}" type="presParOf" srcId="{59F2C949-0233-4149-81F3-13763D3D5A8A}" destId="{52028AE9-95E7-42A2-A8AE-09966AA63FCB}" srcOrd="7" destOrd="0" presId="urn:microsoft.com/office/officeart/2018/2/layout/IconVerticalSolidList"/>
    <dgm:cxn modelId="{7B638E91-879A-4980-A5CA-4056E05BBECA}" type="presParOf" srcId="{59F2C949-0233-4149-81F3-13763D3D5A8A}" destId="{5F1BC2BA-1455-4201-9616-73344C15137C}" srcOrd="8" destOrd="0" presId="urn:microsoft.com/office/officeart/2018/2/layout/IconVerticalSolidList"/>
    <dgm:cxn modelId="{947C47A6-61D0-4EE8-9FAB-D6E15BC87DA9}" type="presParOf" srcId="{5F1BC2BA-1455-4201-9616-73344C15137C}" destId="{FCE75A82-0B76-4A8F-9C5E-CA9AD7B76990}" srcOrd="0" destOrd="0" presId="urn:microsoft.com/office/officeart/2018/2/layout/IconVerticalSolidList"/>
    <dgm:cxn modelId="{D4D56B3C-E71D-4A0D-A1AE-345959445E14}" type="presParOf" srcId="{5F1BC2BA-1455-4201-9616-73344C15137C}" destId="{0D52C313-0AD5-4299-9D96-9ACB0EEC9331}" srcOrd="1" destOrd="0" presId="urn:microsoft.com/office/officeart/2018/2/layout/IconVerticalSolidList"/>
    <dgm:cxn modelId="{E0E181F3-FD0B-4188-94AF-39D40E836FE3}" type="presParOf" srcId="{5F1BC2BA-1455-4201-9616-73344C15137C}" destId="{4AC60749-C5CA-42DE-AE86-7B6FAE00EDB7}" srcOrd="2" destOrd="0" presId="urn:microsoft.com/office/officeart/2018/2/layout/IconVerticalSolidList"/>
    <dgm:cxn modelId="{FC3EE944-56FA-4EAA-901E-0CF9A971B6E7}" type="presParOf" srcId="{5F1BC2BA-1455-4201-9616-73344C15137C}" destId="{00BD241A-39F9-460C-954D-2E36BC179A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22C47-6BAB-4FE7-B5AD-5BFCD6D4495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F38B4-3612-429B-80A5-8DB2DA7627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Step-by-Step Guide to Adopting AI and Updating Tech Stack</a:t>
          </a:r>
        </a:p>
      </dgm:t>
    </dgm:pt>
    <dgm:pt modelId="{2A57FE13-07F3-42F8-B051-C3A16358E767}" type="parTrans" cxnId="{2FB42992-E824-43B6-9E65-52C5668270C3}">
      <dgm:prSet/>
      <dgm:spPr/>
      <dgm:t>
        <a:bodyPr/>
        <a:lstStyle/>
        <a:p>
          <a:endParaRPr lang="en-US"/>
        </a:p>
      </dgm:t>
    </dgm:pt>
    <dgm:pt modelId="{0057B3FE-47CE-4A53-905A-264B221909E1}" type="sibTrans" cxnId="{2FB42992-E824-43B6-9E65-52C5668270C3}">
      <dgm:prSet/>
      <dgm:spPr/>
      <dgm:t>
        <a:bodyPr/>
        <a:lstStyle/>
        <a:p>
          <a:endParaRPr lang="en-US"/>
        </a:p>
      </dgm:t>
    </dgm:pt>
    <dgm:pt modelId="{29663795-7E7E-4415-A258-D6B9479459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Resources for Further Learning and Support</a:t>
          </a:r>
        </a:p>
      </dgm:t>
    </dgm:pt>
    <dgm:pt modelId="{C158ADB1-01CA-4DBD-AF83-9BA40C8C9B3C}" type="parTrans" cxnId="{73F496F5-1320-4C47-A2BA-A5C461FBD70C}">
      <dgm:prSet/>
      <dgm:spPr/>
      <dgm:t>
        <a:bodyPr/>
        <a:lstStyle/>
        <a:p>
          <a:endParaRPr lang="en-US"/>
        </a:p>
      </dgm:t>
    </dgm:pt>
    <dgm:pt modelId="{EBC9D23B-2764-49C3-9188-CBDC7290980B}" type="sibTrans" cxnId="{73F496F5-1320-4C47-A2BA-A5C461FBD70C}">
      <dgm:prSet/>
      <dgm:spPr/>
      <dgm:t>
        <a:bodyPr/>
        <a:lstStyle/>
        <a:p>
          <a:endParaRPr lang="en-US"/>
        </a:p>
      </dgm:t>
    </dgm:pt>
    <dgm:pt modelId="{9630C638-788B-4433-9993-44A3FA94A313}" type="pres">
      <dgm:prSet presAssocID="{8FE22C47-6BAB-4FE7-B5AD-5BFCD6D44958}" presName="root" presStyleCnt="0">
        <dgm:presLayoutVars>
          <dgm:dir/>
          <dgm:resizeHandles val="exact"/>
        </dgm:presLayoutVars>
      </dgm:prSet>
      <dgm:spPr/>
    </dgm:pt>
    <dgm:pt modelId="{8D557225-0F1A-40AF-8383-D4C085C025E0}" type="pres">
      <dgm:prSet presAssocID="{AFEF38B4-3612-429B-80A5-8DB2DA7627D2}" presName="compNode" presStyleCnt="0"/>
      <dgm:spPr/>
    </dgm:pt>
    <dgm:pt modelId="{9D394037-F560-456B-9603-29B1D40214C2}" type="pres">
      <dgm:prSet presAssocID="{AFEF38B4-3612-429B-80A5-8DB2DA7627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0EEA70E-1D3C-4703-9001-8DEF546ED7F5}" type="pres">
      <dgm:prSet presAssocID="{AFEF38B4-3612-429B-80A5-8DB2DA7627D2}" presName="spaceRect" presStyleCnt="0"/>
      <dgm:spPr/>
    </dgm:pt>
    <dgm:pt modelId="{C4EDBE03-5078-4B39-8E4D-E70DC7D0B865}" type="pres">
      <dgm:prSet presAssocID="{AFEF38B4-3612-429B-80A5-8DB2DA7627D2}" presName="textRect" presStyleLbl="revTx" presStyleIdx="0" presStyleCnt="2">
        <dgm:presLayoutVars>
          <dgm:chMax val="1"/>
          <dgm:chPref val="1"/>
        </dgm:presLayoutVars>
      </dgm:prSet>
      <dgm:spPr/>
    </dgm:pt>
    <dgm:pt modelId="{BEEBE257-39DA-4A71-AC70-0F79E14F0634}" type="pres">
      <dgm:prSet presAssocID="{0057B3FE-47CE-4A53-905A-264B221909E1}" presName="sibTrans" presStyleCnt="0"/>
      <dgm:spPr/>
    </dgm:pt>
    <dgm:pt modelId="{B9C3BD4F-65D1-462E-908C-803F57B75BF7}" type="pres">
      <dgm:prSet presAssocID="{29663795-7E7E-4415-A258-D6B94794598C}" presName="compNode" presStyleCnt="0"/>
      <dgm:spPr/>
    </dgm:pt>
    <dgm:pt modelId="{81D14B72-2FCB-4E17-97B7-0A3F1C88D317}" type="pres">
      <dgm:prSet presAssocID="{29663795-7E7E-4415-A258-D6B9479459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395D7B1-410E-4B94-A1C3-892AFDDC8924}" type="pres">
      <dgm:prSet presAssocID="{29663795-7E7E-4415-A258-D6B94794598C}" presName="spaceRect" presStyleCnt="0"/>
      <dgm:spPr/>
    </dgm:pt>
    <dgm:pt modelId="{74730DB3-5336-45D2-A447-1892CA0C93AE}" type="pres">
      <dgm:prSet presAssocID="{29663795-7E7E-4415-A258-D6B94794598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B66975F-E4D3-4B46-A1C1-741B9DDF3BE1}" type="presOf" srcId="{29663795-7E7E-4415-A258-D6B94794598C}" destId="{74730DB3-5336-45D2-A447-1892CA0C93AE}" srcOrd="0" destOrd="0" presId="urn:microsoft.com/office/officeart/2018/2/layout/IconLabelList"/>
    <dgm:cxn modelId="{D661C076-27D7-482C-B10D-5474E1B1964D}" type="presOf" srcId="{8FE22C47-6BAB-4FE7-B5AD-5BFCD6D44958}" destId="{9630C638-788B-4433-9993-44A3FA94A313}" srcOrd="0" destOrd="0" presId="urn:microsoft.com/office/officeart/2018/2/layout/IconLabelList"/>
    <dgm:cxn modelId="{2FB42992-E824-43B6-9E65-52C5668270C3}" srcId="{8FE22C47-6BAB-4FE7-B5AD-5BFCD6D44958}" destId="{AFEF38B4-3612-429B-80A5-8DB2DA7627D2}" srcOrd="0" destOrd="0" parTransId="{2A57FE13-07F3-42F8-B051-C3A16358E767}" sibTransId="{0057B3FE-47CE-4A53-905A-264B221909E1}"/>
    <dgm:cxn modelId="{C30027D8-784E-4FD1-ADD6-9BAEF2256A81}" type="presOf" srcId="{AFEF38B4-3612-429B-80A5-8DB2DA7627D2}" destId="{C4EDBE03-5078-4B39-8E4D-E70DC7D0B865}" srcOrd="0" destOrd="0" presId="urn:microsoft.com/office/officeart/2018/2/layout/IconLabelList"/>
    <dgm:cxn modelId="{73F496F5-1320-4C47-A2BA-A5C461FBD70C}" srcId="{8FE22C47-6BAB-4FE7-B5AD-5BFCD6D44958}" destId="{29663795-7E7E-4415-A258-D6B94794598C}" srcOrd="1" destOrd="0" parTransId="{C158ADB1-01CA-4DBD-AF83-9BA40C8C9B3C}" sibTransId="{EBC9D23B-2764-49C3-9188-CBDC7290980B}"/>
    <dgm:cxn modelId="{018CF3A5-A0BC-4C55-8E58-3D58E27503AD}" type="presParOf" srcId="{9630C638-788B-4433-9993-44A3FA94A313}" destId="{8D557225-0F1A-40AF-8383-D4C085C025E0}" srcOrd="0" destOrd="0" presId="urn:microsoft.com/office/officeart/2018/2/layout/IconLabelList"/>
    <dgm:cxn modelId="{122501F8-F773-40E7-9A8E-F5AE5CB61A2B}" type="presParOf" srcId="{8D557225-0F1A-40AF-8383-D4C085C025E0}" destId="{9D394037-F560-456B-9603-29B1D40214C2}" srcOrd="0" destOrd="0" presId="urn:microsoft.com/office/officeart/2018/2/layout/IconLabelList"/>
    <dgm:cxn modelId="{EAC30D7F-F1EC-4A32-8D46-DB190871E6E6}" type="presParOf" srcId="{8D557225-0F1A-40AF-8383-D4C085C025E0}" destId="{A0EEA70E-1D3C-4703-9001-8DEF546ED7F5}" srcOrd="1" destOrd="0" presId="urn:microsoft.com/office/officeart/2018/2/layout/IconLabelList"/>
    <dgm:cxn modelId="{58D21771-BC26-4CF2-B2CF-0C07A30FB80B}" type="presParOf" srcId="{8D557225-0F1A-40AF-8383-D4C085C025E0}" destId="{C4EDBE03-5078-4B39-8E4D-E70DC7D0B865}" srcOrd="2" destOrd="0" presId="urn:microsoft.com/office/officeart/2018/2/layout/IconLabelList"/>
    <dgm:cxn modelId="{BB85DF5E-DEB8-44B5-A496-7849A7A1A9C1}" type="presParOf" srcId="{9630C638-788B-4433-9993-44A3FA94A313}" destId="{BEEBE257-39DA-4A71-AC70-0F79E14F0634}" srcOrd="1" destOrd="0" presId="urn:microsoft.com/office/officeart/2018/2/layout/IconLabelList"/>
    <dgm:cxn modelId="{E267E373-A57F-4E84-88AE-2D79142C71FD}" type="presParOf" srcId="{9630C638-788B-4433-9993-44A3FA94A313}" destId="{B9C3BD4F-65D1-462E-908C-803F57B75BF7}" srcOrd="2" destOrd="0" presId="urn:microsoft.com/office/officeart/2018/2/layout/IconLabelList"/>
    <dgm:cxn modelId="{3607F155-EB0C-4D5B-BA45-A386146565CF}" type="presParOf" srcId="{B9C3BD4F-65D1-462E-908C-803F57B75BF7}" destId="{81D14B72-2FCB-4E17-97B7-0A3F1C88D317}" srcOrd="0" destOrd="0" presId="urn:microsoft.com/office/officeart/2018/2/layout/IconLabelList"/>
    <dgm:cxn modelId="{DDB0D998-8FA1-4EB2-8A3C-39F6E9897635}" type="presParOf" srcId="{B9C3BD4F-65D1-462E-908C-803F57B75BF7}" destId="{4395D7B1-410E-4B94-A1C3-892AFDDC8924}" srcOrd="1" destOrd="0" presId="urn:microsoft.com/office/officeart/2018/2/layout/IconLabelList"/>
    <dgm:cxn modelId="{AB2CCB75-96B6-4ED5-A52B-82B3F537428C}" type="presParOf" srcId="{B9C3BD4F-65D1-462E-908C-803F57B75BF7}" destId="{74730DB3-5336-45D2-A447-1892CA0C93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70BE1-09C1-4A73-BA2B-04B3D4D1184E}">
      <dsp:nvSpPr>
        <dsp:cNvPr id="0" name=""/>
        <dsp:cNvSpPr/>
      </dsp:nvSpPr>
      <dsp:spPr>
        <a:xfrm>
          <a:off x="0" y="2976"/>
          <a:ext cx="9237662" cy="6340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661CF-4B7C-4F49-9BEB-B17EDD1D6A9F}">
      <dsp:nvSpPr>
        <dsp:cNvPr id="0" name=""/>
        <dsp:cNvSpPr/>
      </dsp:nvSpPr>
      <dsp:spPr>
        <a:xfrm>
          <a:off x="191787" y="145628"/>
          <a:ext cx="348704" cy="348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FBE6D-0837-46E1-BD20-29CEF454D35C}">
      <dsp:nvSpPr>
        <dsp:cNvPr id="0" name=""/>
        <dsp:cNvSpPr/>
      </dsp:nvSpPr>
      <dsp:spPr>
        <a:xfrm>
          <a:off x="732279" y="2976"/>
          <a:ext cx="8505382" cy="63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99" tIns="67099" rIns="67099" bIns="670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Document Automation &amp; Drafting (e.g., contracts, pleadings)</a:t>
          </a:r>
        </a:p>
      </dsp:txBody>
      <dsp:txXfrm>
        <a:off x="732279" y="2976"/>
        <a:ext cx="8505382" cy="634007"/>
      </dsp:txXfrm>
    </dsp:sp>
    <dsp:sp modelId="{CD926013-75C0-49B8-AF07-137862D84C62}">
      <dsp:nvSpPr>
        <dsp:cNvPr id="0" name=""/>
        <dsp:cNvSpPr/>
      </dsp:nvSpPr>
      <dsp:spPr>
        <a:xfrm>
          <a:off x="0" y="795486"/>
          <a:ext cx="9237662" cy="6340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25A4-F340-4884-BD55-6DF26C878EAC}">
      <dsp:nvSpPr>
        <dsp:cNvPr id="0" name=""/>
        <dsp:cNvSpPr/>
      </dsp:nvSpPr>
      <dsp:spPr>
        <a:xfrm>
          <a:off x="191787" y="938138"/>
          <a:ext cx="348704" cy="3487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1FED0-D73F-43F8-B387-F923644033CC}">
      <dsp:nvSpPr>
        <dsp:cNvPr id="0" name=""/>
        <dsp:cNvSpPr/>
      </dsp:nvSpPr>
      <dsp:spPr>
        <a:xfrm>
          <a:off x="732279" y="795486"/>
          <a:ext cx="8505382" cy="63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99" tIns="67099" rIns="67099" bIns="670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Legal Research Enhanced by AI</a:t>
          </a:r>
        </a:p>
      </dsp:txBody>
      <dsp:txXfrm>
        <a:off x="732279" y="795486"/>
        <a:ext cx="8505382" cy="634007"/>
      </dsp:txXfrm>
    </dsp:sp>
    <dsp:sp modelId="{6B731C83-BC30-41A0-B7B3-ABCD1B62BE63}">
      <dsp:nvSpPr>
        <dsp:cNvPr id="0" name=""/>
        <dsp:cNvSpPr/>
      </dsp:nvSpPr>
      <dsp:spPr>
        <a:xfrm>
          <a:off x="0" y="1587996"/>
          <a:ext cx="9237662" cy="6340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2BA18-8FB6-4172-B9FA-7762209A04DD}">
      <dsp:nvSpPr>
        <dsp:cNvPr id="0" name=""/>
        <dsp:cNvSpPr/>
      </dsp:nvSpPr>
      <dsp:spPr>
        <a:xfrm>
          <a:off x="191787" y="1730647"/>
          <a:ext cx="348704" cy="3487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44CD1-A231-48BC-B61D-E7FEAC0932ED}">
      <dsp:nvSpPr>
        <dsp:cNvPr id="0" name=""/>
        <dsp:cNvSpPr/>
      </dsp:nvSpPr>
      <dsp:spPr>
        <a:xfrm>
          <a:off x="732279" y="1587996"/>
          <a:ext cx="8505382" cy="63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99" tIns="67099" rIns="67099" bIns="670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Predictive Analytics in Litigation &amp; Client Counseling</a:t>
          </a:r>
        </a:p>
      </dsp:txBody>
      <dsp:txXfrm>
        <a:off x="732279" y="1587996"/>
        <a:ext cx="8505382" cy="634007"/>
      </dsp:txXfrm>
    </dsp:sp>
    <dsp:sp modelId="{1828BD92-64DD-48EE-9537-41612720A720}">
      <dsp:nvSpPr>
        <dsp:cNvPr id="0" name=""/>
        <dsp:cNvSpPr/>
      </dsp:nvSpPr>
      <dsp:spPr>
        <a:xfrm>
          <a:off x="0" y="2380505"/>
          <a:ext cx="9237662" cy="6340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EFE6A-491B-4BB0-9DB8-96E1EEF6C04E}">
      <dsp:nvSpPr>
        <dsp:cNvPr id="0" name=""/>
        <dsp:cNvSpPr/>
      </dsp:nvSpPr>
      <dsp:spPr>
        <a:xfrm>
          <a:off x="191787" y="2523157"/>
          <a:ext cx="348704" cy="3487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5BF5-845B-498A-8EE0-A74FD85A7C2E}">
      <dsp:nvSpPr>
        <dsp:cNvPr id="0" name=""/>
        <dsp:cNvSpPr/>
      </dsp:nvSpPr>
      <dsp:spPr>
        <a:xfrm>
          <a:off x="732279" y="2380505"/>
          <a:ext cx="8505382" cy="63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99" tIns="67099" rIns="67099" bIns="670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AI in Compliance &amp; Due Diligence</a:t>
          </a:r>
        </a:p>
      </dsp:txBody>
      <dsp:txXfrm>
        <a:off x="732279" y="2380505"/>
        <a:ext cx="8505382" cy="634007"/>
      </dsp:txXfrm>
    </dsp:sp>
    <dsp:sp modelId="{FCE75A82-0B76-4A8F-9C5E-CA9AD7B76990}">
      <dsp:nvSpPr>
        <dsp:cNvPr id="0" name=""/>
        <dsp:cNvSpPr/>
      </dsp:nvSpPr>
      <dsp:spPr>
        <a:xfrm>
          <a:off x="0" y="3173015"/>
          <a:ext cx="9237662" cy="6340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C313-0AD5-4299-9D96-9ACB0EEC9331}">
      <dsp:nvSpPr>
        <dsp:cNvPr id="0" name=""/>
        <dsp:cNvSpPr/>
      </dsp:nvSpPr>
      <dsp:spPr>
        <a:xfrm>
          <a:off x="191787" y="3315667"/>
          <a:ext cx="348704" cy="3487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D241A-39F9-460C-954D-2E36BC179A8C}">
      <dsp:nvSpPr>
        <dsp:cNvPr id="0" name=""/>
        <dsp:cNvSpPr/>
      </dsp:nvSpPr>
      <dsp:spPr>
        <a:xfrm>
          <a:off x="732279" y="3173015"/>
          <a:ext cx="8505382" cy="63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99" tIns="67099" rIns="67099" bIns="670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Questions</a:t>
          </a:r>
        </a:p>
      </dsp:txBody>
      <dsp:txXfrm>
        <a:off x="732279" y="3173015"/>
        <a:ext cx="8505382" cy="634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94037-F560-456B-9603-29B1D40214C2}">
      <dsp:nvSpPr>
        <dsp:cNvPr id="0" name=""/>
        <dsp:cNvSpPr/>
      </dsp:nvSpPr>
      <dsp:spPr>
        <a:xfrm>
          <a:off x="1173201" y="358770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DBE03-5078-4B39-8E4D-E70DC7D0B865}">
      <dsp:nvSpPr>
        <dsp:cNvPr id="0" name=""/>
        <dsp:cNvSpPr/>
      </dsp:nvSpPr>
      <dsp:spPr>
        <a:xfrm>
          <a:off x="6857" y="2731229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Step-by-Step Guide to Adopting AI and Updating Tech Stack</a:t>
          </a:r>
        </a:p>
      </dsp:txBody>
      <dsp:txXfrm>
        <a:off x="6857" y="2731229"/>
        <a:ext cx="4241250" cy="720000"/>
      </dsp:txXfrm>
    </dsp:sp>
    <dsp:sp modelId="{81D14B72-2FCB-4E17-97B7-0A3F1C88D317}">
      <dsp:nvSpPr>
        <dsp:cNvPr id="0" name=""/>
        <dsp:cNvSpPr/>
      </dsp:nvSpPr>
      <dsp:spPr>
        <a:xfrm>
          <a:off x="6156670" y="358770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30DB3-5336-45D2-A447-1892CA0C93AE}">
      <dsp:nvSpPr>
        <dsp:cNvPr id="0" name=""/>
        <dsp:cNvSpPr/>
      </dsp:nvSpPr>
      <dsp:spPr>
        <a:xfrm>
          <a:off x="4990326" y="2731229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Resources for Further Learning and Support</a:t>
          </a:r>
        </a:p>
      </dsp:txBody>
      <dsp:txXfrm>
        <a:off x="4990326" y="2731229"/>
        <a:ext cx="424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0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6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0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5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4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62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8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E9661-997D-3F86-765F-9A3450C90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4792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98FA35-B55D-44B7-9A7D-57C57A4A6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524000"/>
            <a:ext cx="9144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6337E-AD62-F1B9-6D69-DCFE5BF16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320213"/>
            <a:ext cx="6095999" cy="1317493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/>
              <a:t>The future is Now: </a:t>
            </a:r>
            <a:br>
              <a:rPr lang="en-US" sz="2400" dirty="0"/>
            </a:br>
            <a:r>
              <a:rPr lang="en-US" sz="2400" dirty="0"/>
              <a:t>AI Driven Innovation for the forward-thinking Law Firm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DD0BC-157E-E5EE-089B-1BFB44981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654" y="4249360"/>
            <a:ext cx="6041346" cy="99444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err="1"/>
              <a:t>Sonjui</a:t>
            </a:r>
            <a:r>
              <a:rPr lang="en-US" sz="1200" dirty="0"/>
              <a:t> Kumar – Partner, KPPB Law</a:t>
            </a:r>
          </a:p>
          <a:p>
            <a:pPr algn="ctr">
              <a:lnSpc>
                <a:spcPct val="120000"/>
              </a:lnSpc>
            </a:pPr>
            <a:r>
              <a:rPr lang="en-US" sz="1200" dirty="0"/>
              <a:t>Lourdes Fuentes – CEO &amp; Founder, Karta Legal LLC</a:t>
            </a:r>
          </a:p>
          <a:p>
            <a:pPr algn="ctr">
              <a:lnSpc>
                <a:spcPct val="120000"/>
              </a:lnSpc>
            </a:pPr>
            <a:r>
              <a:rPr lang="en-US" sz="1200" dirty="0"/>
              <a:t>Nicole </a:t>
            </a:r>
            <a:r>
              <a:rPr lang="en-US" sz="1200" dirty="0" err="1"/>
              <a:t>Tineo</a:t>
            </a:r>
            <a:r>
              <a:rPr lang="en-US" sz="1200" dirty="0"/>
              <a:t> – COO, Karta Legal LLC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2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3">
            <a:extLst>
              <a:ext uri="{FF2B5EF4-FFF2-40B4-BE49-F238E27FC236}">
                <a16:creationId xmlns:a16="http://schemas.microsoft.com/office/drawing/2014/main" id="{AED08C15-6A9D-E69B-B5DC-1166A72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6" y="5464404"/>
            <a:ext cx="2928938" cy="12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AC8125A-8ED0-E1B4-6062-15C02A7C4B01}"/>
              </a:ext>
            </a:extLst>
          </p:cNvPr>
          <p:cNvGrpSpPr/>
          <p:nvPr/>
        </p:nvGrpSpPr>
        <p:grpSpPr>
          <a:xfrm>
            <a:off x="9089346" y="5498617"/>
            <a:ext cx="2928938" cy="1263191"/>
            <a:chOff x="7087979" y="5435447"/>
            <a:chExt cx="2928938" cy="12631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BCD23D-6E21-23C6-E70D-7A88C74BDA0D}"/>
                </a:ext>
              </a:extLst>
            </p:cNvPr>
            <p:cNvSpPr/>
            <p:nvPr/>
          </p:nvSpPr>
          <p:spPr>
            <a:xfrm>
              <a:off x="7087979" y="5435447"/>
              <a:ext cx="2928938" cy="1263191"/>
            </a:xfrm>
            <a:prstGeom prst="rect">
              <a:avLst/>
            </a:prstGeom>
            <a:solidFill>
              <a:srgbClr val="231E20"/>
            </a:solidFill>
            <a:ln>
              <a:solidFill>
                <a:srgbClr val="231E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34F48A-E18C-C863-1D3B-A965C9E5C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8" t="6939" r="598" b="13269"/>
            <a:stretch/>
          </p:blipFill>
          <p:spPr>
            <a:xfrm>
              <a:off x="7779037" y="5449925"/>
              <a:ext cx="1546821" cy="1234234"/>
            </a:xfrm>
            <a:prstGeom prst="rect">
              <a:avLst/>
            </a:prstGeom>
            <a:ln>
              <a:solidFill>
                <a:srgbClr val="231E2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5009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6B4A17C6-922B-1339-0126-AA7CCC34D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836" r="22386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8A2C3-3B75-2647-811F-192E816D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Understanding generative ai in the legal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EBD8-B7F2-6BA6-59FE-6FF2D97B9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4809865" cy="53340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Generative AI Defined</a:t>
            </a:r>
          </a:p>
          <a:p>
            <a:r>
              <a:rPr lang="en-US" sz="2000" dirty="0"/>
              <a:t>Current Applications in Law</a:t>
            </a:r>
          </a:p>
          <a:p>
            <a:r>
              <a:rPr lang="en-US" sz="2000" dirty="0"/>
              <a:t>Benefits for Legal Practices</a:t>
            </a:r>
          </a:p>
          <a:p>
            <a:r>
              <a:rPr lang="en-US" sz="2000" dirty="0"/>
              <a:t>Real-World Examples &amp; Case Studies</a:t>
            </a:r>
          </a:p>
        </p:txBody>
      </p:sp>
    </p:spTree>
    <p:extLst>
      <p:ext uri="{BB962C8B-B14F-4D97-AF65-F5344CB8AC3E}">
        <p14:creationId xmlns:p14="http://schemas.microsoft.com/office/powerpoint/2010/main" val="320753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06F54D-04EF-4345-A564-7A7B57B6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A5F6DAB-03BF-4557-B78A-2B71C16E1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A63FA5D-402E-473D-AF05-018BE28B2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3"/>
            <a:ext cx="10667999" cy="5333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D79DC-80AB-CDB6-F895-DB0BC5511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3694" b="4742"/>
          <a:stretch/>
        </p:blipFill>
        <p:spPr>
          <a:xfrm>
            <a:off x="3095383" y="2052734"/>
            <a:ext cx="7801218" cy="4017130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20D3D82-8B25-4DD9-9924-4CEAD450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1206" y="4572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D40CD93-1278-B500-7947-34330C4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63361"/>
            <a:ext cx="4867276" cy="2581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Roger’s diffusion of innovation model</a:t>
            </a:r>
          </a:p>
        </p:txBody>
      </p:sp>
    </p:spTree>
    <p:extLst>
      <p:ext uri="{BB962C8B-B14F-4D97-AF65-F5344CB8AC3E}">
        <p14:creationId xmlns:p14="http://schemas.microsoft.com/office/powerpoint/2010/main" val="104119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56F12-4D7A-B83C-D6A3-D824E73F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/>
              <a:t>Generative AI Tools and Their 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844738-F00A-8AE5-4B0B-05F385C43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874295"/>
              </p:ext>
            </p:extLst>
          </p:nvPr>
        </p:nvGraphicFramePr>
        <p:xfrm>
          <a:off x="1430338" y="2286000"/>
          <a:ext cx="9237662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15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2CFC12EF-DE17-34C0-2057-7A0F05EF6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0667" r="-1" b="-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8808F-44E3-22C5-8D8B-96D2161F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Building Your Legal Tech Stack: Essentials for Today’s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4EC7-A3DC-8584-8294-30BA23A8B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1" y="762000"/>
            <a:ext cx="4678653" cy="53340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Case Management Systems</a:t>
            </a:r>
          </a:p>
          <a:p>
            <a:r>
              <a:rPr lang="en-US" sz="2000" dirty="0"/>
              <a:t>Document Management Systems</a:t>
            </a:r>
          </a:p>
          <a:p>
            <a:r>
              <a:rPr lang="en-US" sz="2000" dirty="0"/>
              <a:t>Secure Communication &amp; Collaboration Platforms</a:t>
            </a:r>
          </a:p>
          <a:p>
            <a:r>
              <a:rPr lang="en-US" sz="2000" dirty="0"/>
              <a:t>E-Discovery &amp; Litigation Support Tools</a:t>
            </a:r>
          </a:p>
          <a:p>
            <a:r>
              <a:rPr lang="en-US" sz="2000" dirty="0"/>
              <a:t>Timekeeping &amp; Billing Software</a:t>
            </a:r>
          </a:p>
          <a:p>
            <a:r>
              <a:rPr lang="en-US" sz="2000" dirty="0"/>
              <a:t>Client Relationship Management (CRM) Systems</a:t>
            </a:r>
          </a:p>
        </p:txBody>
      </p:sp>
    </p:spTree>
    <p:extLst>
      <p:ext uri="{BB962C8B-B14F-4D97-AF65-F5344CB8AC3E}">
        <p14:creationId xmlns:p14="http://schemas.microsoft.com/office/powerpoint/2010/main" val="217598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16B37FC7-56F0-B08E-073F-7AD10FCE6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4796" r="538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EFA17-8CAB-8E41-37BC-E95C5F92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Integrating Generative AI into Your Legal Tech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7A89-C66D-ACA2-44BE-166740D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337" y="762000"/>
            <a:ext cx="4805977" cy="53340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Strategies for Seamless Integration</a:t>
            </a:r>
          </a:p>
          <a:p>
            <a:r>
              <a:rPr lang="en-US" sz="2000" dirty="0"/>
              <a:t>Training &amp; Adaptation for Legal Teams</a:t>
            </a:r>
          </a:p>
          <a:p>
            <a:r>
              <a:rPr lang="en-US" sz="2000" dirty="0"/>
              <a:t>Ethical Considerations &amp; Best Practices</a:t>
            </a:r>
          </a:p>
          <a:p>
            <a:r>
              <a:rPr lang="en-US" sz="2000" dirty="0"/>
              <a:t>Managing Client Expectations &amp;        Data Security</a:t>
            </a:r>
          </a:p>
        </p:txBody>
      </p:sp>
    </p:spTree>
    <p:extLst>
      <p:ext uri="{BB962C8B-B14F-4D97-AF65-F5344CB8AC3E}">
        <p14:creationId xmlns:p14="http://schemas.microsoft.com/office/powerpoint/2010/main" val="43139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50C0-7449-A7E2-FA72-0E37AE23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Implementation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2AC112-A7AB-1DD1-9551-831A3789DF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9566" y="2286000"/>
          <a:ext cx="9238434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37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ople at the meeting desk">
            <a:extLst>
              <a:ext uri="{FF2B5EF4-FFF2-40B4-BE49-F238E27FC236}">
                <a16:creationId xmlns:a16="http://schemas.microsoft.com/office/drawing/2014/main" id="{4BD65E8F-DCE6-0FE6-B85E-DE40B1559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0299" r="2970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B28B9E-F54F-7AC0-6F70-60B05556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Interactive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30FF6-BCEF-BC76-3FF8-3AF494C6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4399318" cy="5334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Group Discussion &amp; Idea Sharing</a:t>
            </a:r>
          </a:p>
        </p:txBody>
      </p:sp>
    </p:spTree>
    <p:extLst>
      <p:ext uri="{BB962C8B-B14F-4D97-AF65-F5344CB8AC3E}">
        <p14:creationId xmlns:p14="http://schemas.microsoft.com/office/powerpoint/2010/main" val="44132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E2BC33-F8B8-4768-AE46-E7CF6E3D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EB5AC-4150-4206-9DBE-37DD0EBF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BD7B96C6-3849-22B5-A3F4-D8B7D1780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43D4B6-94BB-3548-CB43-C7808430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09690"/>
            <a:ext cx="3216673" cy="3809999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CA29-F3CA-1003-ED98-51912E4F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597" y="3140869"/>
            <a:ext cx="5334000" cy="2847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Summary of Key Takeaways</a:t>
            </a:r>
          </a:p>
          <a:p>
            <a:r>
              <a:rPr lang="en-US" dirty="0">
                <a:solidFill>
                  <a:srgbClr val="FFFFFF"/>
                </a:solidFill>
              </a:rPr>
              <a:t>Call to Action: Embracing Innovation for Growth and Efficiency</a:t>
            </a:r>
          </a:p>
          <a:p>
            <a:r>
              <a:rPr lang="en-US" dirty="0">
                <a:solidFill>
                  <a:srgbClr val="FFFFFF"/>
                </a:solidFill>
              </a:rPr>
              <a:t>Question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2FC06-56CD-200B-D205-724D6524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6939" r="598" b="13269"/>
          <a:stretch/>
        </p:blipFill>
        <p:spPr>
          <a:xfrm>
            <a:off x="10973166" y="5762718"/>
            <a:ext cx="1136413" cy="906763"/>
          </a:xfrm>
          <a:prstGeom prst="rect">
            <a:avLst/>
          </a:prstGeom>
          <a:ln>
            <a:solidFill>
              <a:srgbClr val="231E2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FD7F5-65E9-D431-4FF3-0D3739B6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76" y="5721762"/>
            <a:ext cx="2213870" cy="9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57391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2"/>
      </a:lt2>
      <a:accent1>
        <a:srgbClr val="C94778"/>
      </a:accent1>
      <a:accent2>
        <a:srgbClr val="B7359D"/>
      </a:accent2>
      <a:accent3>
        <a:srgbClr val="AD47C9"/>
      </a:accent3>
      <a:accent4>
        <a:srgbClr val="6535B7"/>
      </a:accent4>
      <a:accent5>
        <a:srgbClr val="474DC9"/>
      </a:accent5>
      <a:accent6>
        <a:srgbClr val="3571B7"/>
      </a:accent6>
      <a:hlink>
        <a:srgbClr val="6A5EC9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212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Trade Gothic Next Cond</vt:lpstr>
      <vt:lpstr>Trade Gothic Next Light</vt:lpstr>
      <vt:lpstr>PortalVTI</vt:lpstr>
      <vt:lpstr>The future is Now:  AI Driven Innovation for the forward-thinking Law Firm</vt:lpstr>
      <vt:lpstr>Understanding generative ai in the legal field</vt:lpstr>
      <vt:lpstr>Roger’s diffusion of innovation model</vt:lpstr>
      <vt:lpstr>Generative AI Tools and Their Applications</vt:lpstr>
      <vt:lpstr>Building Your Legal Tech Stack: Essentials for Today’s Practice</vt:lpstr>
      <vt:lpstr>Integrating Generative AI into Your Legal Tech Stack</vt:lpstr>
      <vt:lpstr>Roadmap for Implementation</vt:lpstr>
      <vt:lpstr>Interactive Workshop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is Now:  AI Driven Innovation for the forward-thinking Law Firm</dc:title>
  <dc:creator>Nicole S</dc:creator>
  <cp:lastModifiedBy>Nicole S</cp:lastModifiedBy>
  <cp:revision>1</cp:revision>
  <dcterms:created xsi:type="dcterms:W3CDTF">2024-02-21T13:52:33Z</dcterms:created>
  <dcterms:modified xsi:type="dcterms:W3CDTF">2024-02-21T16:09:36Z</dcterms:modified>
</cp:coreProperties>
</file>