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5143500" type="screen16x9"/>
  <p:notesSz cx="6858000" cy="9144000"/>
  <p:embeddedFontLst>
    <p:embeddedFont>
      <p:font typeface="Archivo" panose="020B0604020202020204" charset="0"/>
      <p:regular r:id="rId6"/>
      <p:bold r:id="rId7"/>
      <p:italic r:id="rId8"/>
      <p:boldItalic r:id="rId9"/>
    </p:embeddedFont>
    <p:embeddedFont>
      <p:font typeface="Red Hat Display" panose="020B0604020202020204" charset="0"/>
      <p:regular r:id="rId10"/>
      <p:bold r:id="rId11"/>
      <p:italic r:id="rId12"/>
      <p:boldItalic r:id="rId13"/>
    </p:embeddedFont>
    <p:embeddedFont>
      <p:font typeface="Red Hat Display ExtraBold" panose="020B0604020202020204" charset="0"/>
      <p:bold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pos="5306">
          <p15:clr>
            <a:srgbClr val="9AA0A6"/>
          </p15:clr>
        </p15:guide>
        <p15:guide id="3" orient="horz" pos="2900">
          <p15:clr>
            <a:srgbClr val="9AA0A6"/>
          </p15:clr>
        </p15:guide>
        <p15:guide id="4" orient="horz" pos="259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22E469-FCB6-4029-9256-F53D2B79D3FE}">
  <a:tblStyle styleId="{5322E469-FCB6-4029-9256-F53D2B79D3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340"/>
        <p:guide pos="5306"/>
        <p:guide orient="horz" pos="2900"/>
        <p:guide orient="horz"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7a629cc5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7a629cc5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7a629cc5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7a629cc5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0bcebfb5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30bcebfb5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5850" y="1117700"/>
            <a:ext cx="72723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12300" y="3356422"/>
            <a:ext cx="6119400" cy="42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09600" y="1794575"/>
            <a:ext cx="2821200" cy="4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05550" y="2152500"/>
            <a:ext cx="2595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/>
          </p:nvPr>
        </p:nvSpPr>
        <p:spPr>
          <a:xfrm>
            <a:off x="3152824" y="1794575"/>
            <a:ext cx="2838300" cy="4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3273861" y="2152500"/>
            <a:ext cx="2595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/>
          </p:nvPr>
        </p:nvSpPr>
        <p:spPr>
          <a:xfrm>
            <a:off x="592425" y="3464626"/>
            <a:ext cx="2821200" cy="4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705550" y="3822550"/>
            <a:ext cx="2595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/>
          </p:nvPr>
        </p:nvSpPr>
        <p:spPr>
          <a:xfrm>
            <a:off x="3152887" y="3464626"/>
            <a:ext cx="2838300" cy="4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3274014" y="3822550"/>
            <a:ext cx="2595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 hasCustomPrompt="1"/>
          </p:nvPr>
        </p:nvSpPr>
        <p:spPr>
          <a:xfrm>
            <a:off x="1493145" y="1152149"/>
            <a:ext cx="102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 hasCustomPrompt="1"/>
          </p:nvPr>
        </p:nvSpPr>
        <p:spPr>
          <a:xfrm>
            <a:off x="1493145" y="2831392"/>
            <a:ext cx="10209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4" hasCustomPrompt="1"/>
          </p:nvPr>
        </p:nvSpPr>
        <p:spPr>
          <a:xfrm>
            <a:off x="4061503" y="1152149"/>
            <a:ext cx="102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5" hasCustomPrompt="1"/>
          </p:nvPr>
        </p:nvSpPr>
        <p:spPr>
          <a:xfrm>
            <a:off x="4061504" y="2819125"/>
            <a:ext cx="10209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6"/>
          </p:nvPr>
        </p:nvSpPr>
        <p:spPr>
          <a:xfrm>
            <a:off x="5741474" y="1794575"/>
            <a:ext cx="2838300" cy="4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7"/>
          </p:nvPr>
        </p:nvSpPr>
        <p:spPr>
          <a:xfrm>
            <a:off x="5842477" y="2152500"/>
            <a:ext cx="2595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8"/>
          </p:nvPr>
        </p:nvSpPr>
        <p:spPr>
          <a:xfrm>
            <a:off x="5741471" y="3464625"/>
            <a:ext cx="2838300" cy="4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9"/>
          </p:nvPr>
        </p:nvSpPr>
        <p:spPr>
          <a:xfrm>
            <a:off x="5842477" y="3822550"/>
            <a:ext cx="2595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20" hasCustomPrompt="1"/>
          </p:nvPr>
        </p:nvSpPr>
        <p:spPr>
          <a:xfrm>
            <a:off x="6630095" y="1152149"/>
            <a:ext cx="102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1" hasCustomPrompt="1"/>
          </p:nvPr>
        </p:nvSpPr>
        <p:spPr>
          <a:xfrm>
            <a:off x="6630097" y="2831392"/>
            <a:ext cx="10209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104375" y="2872145"/>
            <a:ext cx="4935300" cy="67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2740200" y="1301083"/>
            <a:ext cx="36636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707575" y="3017991"/>
            <a:ext cx="4019100" cy="9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602950" y="1269251"/>
            <a:ext cx="4123500" cy="145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720000" y="1381075"/>
            <a:ext cx="7704000" cy="15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1613850" y="3811850"/>
            <a:ext cx="591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726450" y="2135675"/>
            <a:ext cx="3630000" cy="22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4732425" y="2135675"/>
            <a:ext cx="3630000" cy="22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1290750" y="3254896"/>
            <a:ext cx="29076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19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2"/>
          </p:nvPr>
        </p:nvSpPr>
        <p:spPr>
          <a:xfrm>
            <a:off x="4945625" y="3254896"/>
            <a:ext cx="29076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19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3"/>
          </p:nvPr>
        </p:nvSpPr>
        <p:spPr>
          <a:xfrm>
            <a:off x="1437000" y="3725018"/>
            <a:ext cx="26151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4"/>
          </p:nvPr>
        </p:nvSpPr>
        <p:spPr>
          <a:xfrm>
            <a:off x="5091825" y="3725018"/>
            <a:ext cx="26151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720000" y="1572762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1"/>
          </p:nvPr>
        </p:nvSpPr>
        <p:spPr>
          <a:xfrm>
            <a:off x="1077450" y="2145954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title" idx="2"/>
          </p:nvPr>
        </p:nvSpPr>
        <p:spPr>
          <a:xfrm>
            <a:off x="4809401" y="1572762"/>
            <a:ext cx="3614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3"/>
          </p:nvPr>
        </p:nvSpPr>
        <p:spPr>
          <a:xfrm>
            <a:off x="5179601" y="2145954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 idx="4"/>
          </p:nvPr>
        </p:nvSpPr>
        <p:spPr>
          <a:xfrm>
            <a:off x="720000" y="3485461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5"/>
          </p:nvPr>
        </p:nvSpPr>
        <p:spPr>
          <a:xfrm>
            <a:off x="1077450" y="405694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 idx="6"/>
          </p:nvPr>
        </p:nvSpPr>
        <p:spPr>
          <a:xfrm>
            <a:off x="4822151" y="3485461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7"/>
          </p:nvPr>
        </p:nvSpPr>
        <p:spPr>
          <a:xfrm>
            <a:off x="5179601" y="405694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100100" y="2625922"/>
            <a:ext cx="69435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100100" y="1420225"/>
            <a:ext cx="2035200" cy="10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00100" y="3603125"/>
            <a:ext cx="58032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719975" y="152981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1"/>
          </p:nvPr>
        </p:nvSpPr>
        <p:spPr>
          <a:xfrm>
            <a:off x="719975" y="2009286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 idx="2"/>
          </p:nvPr>
        </p:nvSpPr>
        <p:spPr>
          <a:xfrm>
            <a:off x="3419244" y="152981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3"/>
          </p:nvPr>
        </p:nvSpPr>
        <p:spPr>
          <a:xfrm>
            <a:off x="3419248" y="2009286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 idx="4"/>
          </p:nvPr>
        </p:nvSpPr>
        <p:spPr>
          <a:xfrm>
            <a:off x="719975" y="313310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5"/>
          </p:nvPr>
        </p:nvSpPr>
        <p:spPr>
          <a:xfrm>
            <a:off x="719975" y="361606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title" idx="6"/>
          </p:nvPr>
        </p:nvSpPr>
        <p:spPr>
          <a:xfrm>
            <a:off x="3419244" y="313310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7"/>
          </p:nvPr>
        </p:nvSpPr>
        <p:spPr>
          <a:xfrm>
            <a:off x="3419244" y="361606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 idx="8"/>
          </p:nvPr>
        </p:nvSpPr>
        <p:spPr>
          <a:xfrm>
            <a:off x="6118520" y="152981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9"/>
          </p:nvPr>
        </p:nvSpPr>
        <p:spPr>
          <a:xfrm>
            <a:off x="6118520" y="2009286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 idx="13"/>
          </p:nvPr>
        </p:nvSpPr>
        <p:spPr>
          <a:xfrm>
            <a:off x="6118520" y="313310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14"/>
          </p:nvPr>
        </p:nvSpPr>
        <p:spPr>
          <a:xfrm>
            <a:off x="6118520" y="361606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 hasCustomPrompt="1"/>
          </p:nvPr>
        </p:nvSpPr>
        <p:spPr>
          <a:xfrm>
            <a:off x="2035225" y="1468315"/>
            <a:ext cx="5073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1"/>
          </p:nvPr>
        </p:nvSpPr>
        <p:spPr>
          <a:xfrm>
            <a:off x="2470385" y="2331330"/>
            <a:ext cx="4203300" cy="54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2" hasCustomPrompt="1"/>
          </p:nvPr>
        </p:nvSpPr>
        <p:spPr>
          <a:xfrm>
            <a:off x="2035225" y="2861340"/>
            <a:ext cx="5073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3"/>
          </p:nvPr>
        </p:nvSpPr>
        <p:spPr>
          <a:xfrm>
            <a:off x="2470385" y="3662026"/>
            <a:ext cx="4203300" cy="54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ctrTitle"/>
          </p:nvPr>
        </p:nvSpPr>
        <p:spPr>
          <a:xfrm>
            <a:off x="2429950" y="4994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2425075" y="1458000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2"/>
          </p:nvPr>
        </p:nvSpPr>
        <p:spPr>
          <a:xfrm>
            <a:off x="2425000" y="4208795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2484150" y="3773900"/>
            <a:ext cx="41757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highlight>
                <a:srgbClr val="DFDEFC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290750" y="2166912"/>
            <a:ext cx="29076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19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4945625" y="2166912"/>
            <a:ext cx="29076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19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ed Hat Display ExtraBold"/>
              <a:buNone/>
              <a:defRPr sz="2500">
                <a:latin typeface="Red Hat Display ExtraBold"/>
                <a:ea typeface="Red Hat Display ExtraBold"/>
                <a:cs typeface="Red Hat Display ExtraBold"/>
                <a:sym typeface="Red Hat Display ExtraBold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290750" y="2645748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945625" y="2645748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594525" y="1383300"/>
            <a:ext cx="59550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104375" y="1618235"/>
            <a:ext cx="49353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826400" y="2628265"/>
            <a:ext cx="54912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3924225" y="1185975"/>
            <a:ext cx="4236600" cy="293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2401"/>
            <a:ext cx="6576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2092675" y="2854005"/>
            <a:ext cx="4958700" cy="47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154975" y="115650"/>
            <a:ext cx="8866200" cy="491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ctrTitle"/>
          </p:nvPr>
        </p:nvSpPr>
        <p:spPr>
          <a:xfrm>
            <a:off x="935850" y="1117700"/>
            <a:ext cx="72723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 ExtraBold"/>
                <a:ea typeface="Red Hat Display ExtraBold"/>
                <a:cs typeface="Red Hat Display ExtraBold"/>
                <a:sym typeface="Red Hat Display ExtraBold"/>
              </a:rPr>
              <a:t>SOCIALES</a:t>
            </a:r>
            <a:endParaRPr>
              <a:latin typeface="Red Hat Display ExtraBold"/>
              <a:ea typeface="Red Hat Display ExtraBold"/>
              <a:cs typeface="Red Hat Display ExtraBold"/>
              <a:sym typeface="Red Hat Display ExtraBold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subTitle" idx="1"/>
          </p:nvPr>
        </p:nvSpPr>
        <p:spPr>
          <a:xfrm>
            <a:off x="1512300" y="3356422"/>
            <a:ext cx="61194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Workbook 2022</a:t>
            </a:r>
            <a:endParaRPr/>
          </a:p>
        </p:txBody>
      </p:sp>
      <p:cxnSp>
        <p:nvCxnSpPr>
          <p:cNvPr id="165" name="Google Shape;165;p29"/>
          <p:cNvCxnSpPr/>
          <p:nvPr/>
        </p:nvCxnSpPr>
        <p:spPr>
          <a:xfrm>
            <a:off x="2568600" y="3273750"/>
            <a:ext cx="4006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2359E74-FE9E-22F2-A866-90029EE8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37" y="4280355"/>
            <a:ext cx="2560325" cy="633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 idx="8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Formato </a:t>
            </a:r>
            <a:r>
              <a:rPr lang="en" b="1"/>
              <a:t>de Entrega</a:t>
            </a: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1050125" y="800625"/>
            <a:ext cx="7041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Prepara tu contenido en este formato y envía a contacto@amhpb.org.mx. Recuerda que es importante tener en cuenta la veracidad y derechos de autor de la fuente de consulta, no olvides citarla. Ejemplo:</a:t>
            </a:r>
            <a:endParaRPr sz="1300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graphicFrame>
        <p:nvGraphicFramePr>
          <p:cNvPr id="234" name="Google Shape;234;p33"/>
          <p:cNvGraphicFramePr/>
          <p:nvPr/>
        </p:nvGraphicFramePr>
        <p:xfrm>
          <a:off x="344450" y="1713675"/>
          <a:ext cx="8455100" cy="2651670"/>
        </p:xfrm>
        <a:graphic>
          <a:graphicData uri="http://schemas.openxmlformats.org/drawingml/2006/table">
            <a:tbl>
              <a:tblPr>
                <a:noFill/>
                <a:tableStyleId>{5322E469-FCB6-4029-9256-F53D2B79D3FE}</a:tableStyleId>
              </a:tblPr>
              <a:tblGrid>
                <a:gridCol w="18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AUDIENCIA/PILAR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CONTENIDO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ILUSTRACIÓN SUGERIDA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CANAL SUGERIDO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Ejemplo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: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Contenido Help/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Publico en General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¿Sabías qué es la ictericia? Es la coloración amarilla de la parte blanca de los ojos y/o de la piel. Múltiples causas: piedras en los conductos biliares, infecciosas, hasta cáncer. Acude a tu médico..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Imágen de paciente que ilustre el padecimiento.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Facebook e Instagram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FUENTE DE CONSULTA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Diccionario Médico….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Sitio de referencia…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COMENTARIOS ADICIONALES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Preferentemente publicar antes/después del congreso…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Agregar los hashtag…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REDACTÓ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Dr/Dra…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DATOS DE CONTACTO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drxxxx@gmail.com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C1C3782E-6F57-FB69-013A-BDE5161D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224" y="4420147"/>
            <a:ext cx="2359326" cy="5842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 idx="8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Formato </a:t>
            </a:r>
            <a:r>
              <a:rPr lang="en" b="1"/>
              <a:t>de Entrega</a:t>
            </a:r>
            <a:endParaRPr/>
          </a:p>
        </p:txBody>
      </p:sp>
      <p:sp>
        <p:nvSpPr>
          <p:cNvPr id="241" name="Google Shape;241;p34"/>
          <p:cNvSpPr txBox="1"/>
          <p:nvPr/>
        </p:nvSpPr>
        <p:spPr>
          <a:xfrm>
            <a:off x="1050125" y="800625"/>
            <a:ext cx="7041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Prepara tu contenido en este formato y envía a contacto@amhpb.org.mx. Recuerda que es importante tener en cuenta la veracidad y derechos de autor de la fuente de consulta, no olvides citarla. Te toca, crea tu contenido:</a:t>
            </a:r>
            <a:endParaRPr sz="1300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graphicFrame>
        <p:nvGraphicFramePr>
          <p:cNvPr id="242" name="Google Shape;242;p34"/>
          <p:cNvGraphicFramePr/>
          <p:nvPr/>
        </p:nvGraphicFramePr>
        <p:xfrm>
          <a:off x="344450" y="1713675"/>
          <a:ext cx="8455100" cy="2112165"/>
        </p:xfrm>
        <a:graphic>
          <a:graphicData uri="http://schemas.openxmlformats.org/drawingml/2006/table">
            <a:tbl>
              <a:tblPr>
                <a:noFill/>
                <a:tableStyleId>{5322E469-FCB6-4029-9256-F53D2B79D3FE}</a:tableStyleId>
              </a:tblPr>
              <a:tblGrid>
                <a:gridCol w="18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AUDIENCIA/PILAR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CONTENIDO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ILUSTRACIÓN SUGERIDA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CANAL SUGERIDO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FUENTE DE CONSULTA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COMENTARIOS ADICIONALES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REDACTÓ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DATOS DE CONTACTO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BB817A7A-21D6-85D7-78F3-7C88F3E6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224" y="4420147"/>
            <a:ext cx="2359326" cy="5842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continence Disease by Slidesgo">
  <a:themeElements>
    <a:clrScheme name="Simple Light">
      <a:dk1>
        <a:srgbClr val="336C7E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6C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224</Words>
  <Application>Microsoft Office PowerPoint</Application>
  <PresentationFormat>Presentación en pantalla (16:9)</PresentationFormat>
  <Paragraphs>35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Red Hat Display</vt:lpstr>
      <vt:lpstr>Archivo</vt:lpstr>
      <vt:lpstr>Arial</vt:lpstr>
      <vt:lpstr>Darker Grotesque SemiBold</vt:lpstr>
      <vt:lpstr>Red Hat Display ExtraBold</vt:lpstr>
      <vt:lpstr>Incontinence Disease by Slidesgo</vt:lpstr>
      <vt:lpstr>REDES SOCIALES</vt:lpstr>
      <vt:lpstr>Formato de Entrega</vt:lpstr>
      <vt:lpstr>Formato de Entrega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SOCIALES</dc:title>
  <cp:lastModifiedBy>Kelvin Mendoza</cp:lastModifiedBy>
  <cp:revision>2</cp:revision>
  <dcterms:modified xsi:type="dcterms:W3CDTF">2022-06-01T15:42:47Z</dcterms:modified>
</cp:coreProperties>
</file>